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4"/>
  </p:notesMasterIdLst>
  <p:handoutMasterIdLst>
    <p:handoutMasterId r:id="rId35"/>
  </p:handoutMasterIdLst>
  <p:sldIdLst>
    <p:sldId id="391" r:id="rId2"/>
    <p:sldId id="544" r:id="rId3"/>
    <p:sldId id="309" r:id="rId4"/>
    <p:sldId id="337" r:id="rId5"/>
    <p:sldId id="319" r:id="rId6"/>
    <p:sldId id="280" r:id="rId7"/>
    <p:sldId id="257" r:id="rId8"/>
    <p:sldId id="258" r:id="rId9"/>
    <p:sldId id="550" r:id="rId10"/>
    <p:sldId id="551" r:id="rId11"/>
    <p:sldId id="263" r:id="rId12"/>
    <p:sldId id="270" r:id="rId13"/>
    <p:sldId id="271" r:id="rId14"/>
    <p:sldId id="272" r:id="rId15"/>
    <p:sldId id="273" r:id="rId16"/>
    <p:sldId id="276" r:id="rId17"/>
    <p:sldId id="274" r:id="rId18"/>
    <p:sldId id="275" r:id="rId19"/>
    <p:sldId id="261" r:id="rId20"/>
    <p:sldId id="552" r:id="rId21"/>
    <p:sldId id="264" r:id="rId22"/>
    <p:sldId id="267" r:id="rId23"/>
    <p:sldId id="268" r:id="rId24"/>
    <p:sldId id="555" r:id="rId25"/>
    <p:sldId id="553" r:id="rId26"/>
    <p:sldId id="514" r:id="rId27"/>
    <p:sldId id="549" r:id="rId28"/>
    <p:sldId id="557" r:id="rId29"/>
    <p:sldId id="554" r:id="rId30"/>
    <p:sldId id="278" r:id="rId31"/>
    <p:sldId id="279" r:id="rId32"/>
    <p:sldId id="55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rfecto Herrera" initials="PH" lastIdx="1" clrIdx="0">
    <p:extLst>
      <p:ext uri="{19B8F6BF-5375-455C-9EA6-DF929625EA0E}">
        <p15:presenceInfo xmlns:p15="http://schemas.microsoft.com/office/powerpoint/2012/main" userId="cfebbc2fa8e56f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271" autoAdjust="0"/>
  </p:normalViewPr>
  <p:slideViewPr>
    <p:cSldViewPr snapToGrid="0" showGuides="1">
      <p:cViewPr varScale="1">
        <p:scale>
          <a:sx n="59" d="100"/>
          <a:sy n="59" d="100"/>
        </p:scale>
        <p:origin x="88" y="260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06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26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zRHX4cjOhI?t=2013" TargetMode="External"/><Relationship Id="rId2" Type="http://schemas.openxmlformats.org/officeDocument/2006/relationships/hyperlink" Target="https://www.youtube.com/watch?v=1prweT95Mo0" TargetMode="External"/><Relationship Id="rId1" Type="http://schemas.openxmlformats.org/officeDocument/2006/relationships/hyperlink" Target="https://youtu.be/lZE5jeOpIoM?t=1431" TargetMode="External"/><Relationship Id="rId5" Type="http://schemas.openxmlformats.org/officeDocument/2006/relationships/hyperlink" Target="https://www.youtube.com/watch?v=JvReK4-WI1Y" TargetMode="External"/><Relationship Id="rId4" Type="http://schemas.openxmlformats.org/officeDocument/2006/relationships/hyperlink" Target="https://www.youtube.com/watch?v=-WJ0GqWHhII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vA54D2Gz3E" TargetMode="External"/><Relationship Id="rId7" Type="http://schemas.openxmlformats.org/officeDocument/2006/relationships/hyperlink" Target="https://www.youtube.com/watch?v=e7BkmF8CJpQ&amp;t=45s" TargetMode="External"/><Relationship Id="rId2" Type="http://schemas.openxmlformats.org/officeDocument/2006/relationships/hyperlink" Target="https://www.youtube.com/watch?v=qVlsIhbQ2qM" TargetMode="External"/><Relationship Id="rId1" Type="http://schemas.openxmlformats.org/officeDocument/2006/relationships/hyperlink" Target="https://www.youtube.com/watch?v=raqOYw5kRdc&amp;list=PLuCL1S44G_w9QKhJjblHe6mV301b60l4I" TargetMode="External"/><Relationship Id="rId6" Type="http://schemas.openxmlformats.org/officeDocument/2006/relationships/hyperlink" Target="https://www.youtube.com/watch?v=LApVgSRXzSY&amp;t=26s" TargetMode="External"/><Relationship Id="rId5" Type="http://schemas.openxmlformats.org/officeDocument/2006/relationships/hyperlink" Target="https://www.youtube.com/watch?v=N2yrptmBem8" TargetMode="External"/><Relationship Id="rId4" Type="http://schemas.openxmlformats.org/officeDocument/2006/relationships/hyperlink" Target="https://www.youtube.com/watch?v=9bK9h12Qdvs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D2SwVZBI80" TargetMode="External"/><Relationship Id="rId2" Type="http://schemas.openxmlformats.org/officeDocument/2006/relationships/hyperlink" Target="https://youtu.be/WpqYo5u3wII?t=2084" TargetMode="External"/><Relationship Id="rId1" Type="http://schemas.openxmlformats.org/officeDocument/2006/relationships/hyperlink" Target="https://www.youtube.com/watch?v=xFooQfI7dgA" TargetMode="External"/><Relationship Id="rId5" Type="http://schemas.openxmlformats.org/officeDocument/2006/relationships/hyperlink" Target="https://destination-out.bandcamp.com/album/binaurality" TargetMode="External"/><Relationship Id="rId4" Type="http://schemas.openxmlformats.org/officeDocument/2006/relationships/hyperlink" Target="https://www.youtube.com/watch?v=olp3IzR-R6g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zRHX4cjOhI?t=2013" TargetMode="External"/><Relationship Id="rId2" Type="http://schemas.openxmlformats.org/officeDocument/2006/relationships/hyperlink" Target="https://www.youtube.com/watch?v=1prweT95Mo0" TargetMode="External"/><Relationship Id="rId1" Type="http://schemas.openxmlformats.org/officeDocument/2006/relationships/hyperlink" Target="https://youtu.be/lZE5jeOpIoM?t=1431" TargetMode="External"/><Relationship Id="rId5" Type="http://schemas.openxmlformats.org/officeDocument/2006/relationships/hyperlink" Target="https://www.youtube.com/watch?v=JvReK4-WI1Y" TargetMode="External"/><Relationship Id="rId4" Type="http://schemas.openxmlformats.org/officeDocument/2006/relationships/hyperlink" Target="https://www.youtube.com/watch?v=-WJ0GqWHhII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aqOYw5kRdc&amp;list=PLuCL1S44G_w9QKhJjblHe6mV301b60l4I" TargetMode="External"/><Relationship Id="rId7" Type="http://schemas.openxmlformats.org/officeDocument/2006/relationships/hyperlink" Target="https://www.youtube.com/watch?v=N2yrptmBem8" TargetMode="External"/><Relationship Id="rId2" Type="http://schemas.openxmlformats.org/officeDocument/2006/relationships/hyperlink" Target="https://www.youtube.com/watch?v=e7BkmF8CJpQ&amp;t=45s" TargetMode="External"/><Relationship Id="rId1" Type="http://schemas.openxmlformats.org/officeDocument/2006/relationships/hyperlink" Target="https://www.youtube.com/watch?v=LApVgSRXzSY&amp;t=26s" TargetMode="External"/><Relationship Id="rId6" Type="http://schemas.openxmlformats.org/officeDocument/2006/relationships/hyperlink" Target="https://www.youtube.com/watch?v=9bK9h12Qdvs" TargetMode="External"/><Relationship Id="rId5" Type="http://schemas.openxmlformats.org/officeDocument/2006/relationships/hyperlink" Target="https://www.youtube.com/watch?v=wvA54D2Gz3E" TargetMode="External"/><Relationship Id="rId4" Type="http://schemas.openxmlformats.org/officeDocument/2006/relationships/hyperlink" Target="https://www.youtube.com/watch?v=qVlsIhbQ2qM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D2SwVZBI80" TargetMode="External"/><Relationship Id="rId2" Type="http://schemas.openxmlformats.org/officeDocument/2006/relationships/hyperlink" Target="https://youtu.be/WpqYo5u3wII?t=2084" TargetMode="External"/><Relationship Id="rId1" Type="http://schemas.openxmlformats.org/officeDocument/2006/relationships/hyperlink" Target="https://www.youtube.com/watch?v=xFooQfI7dgA" TargetMode="External"/><Relationship Id="rId5" Type="http://schemas.openxmlformats.org/officeDocument/2006/relationships/hyperlink" Target="https://destination-out.bandcamp.com/album/binaurality" TargetMode="External"/><Relationship Id="rId4" Type="http://schemas.openxmlformats.org/officeDocument/2006/relationships/hyperlink" Target="https://www.youtube.com/watch?v=olp3IzR-R6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5B8F3-8674-42F8-8745-7E351DF9C27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712224-29AA-4FAC-A88A-35693CB2729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Echoic Memory: </a:t>
          </a:r>
          <a:endParaRPr lang="en-US"/>
        </a:p>
      </dgm:t>
    </dgm:pt>
    <dgm:pt modelId="{304D7C67-45A4-401D-ABE1-7F80E5A3EC12}" type="parTrans" cxnId="{65450A14-7D0C-4C55-AAFF-6F218D34A94B}">
      <dgm:prSet/>
      <dgm:spPr/>
      <dgm:t>
        <a:bodyPr/>
        <a:lstStyle/>
        <a:p>
          <a:endParaRPr lang="en-US"/>
        </a:p>
      </dgm:t>
    </dgm:pt>
    <dgm:pt modelId="{F3952B2C-5101-4D29-9346-6D6A514393CC}" type="sibTrans" cxnId="{65450A14-7D0C-4C55-AAFF-6F218D34A94B}">
      <dgm:prSet/>
      <dgm:spPr/>
      <dgm:t>
        <a:bodyPr/>
        <a:lstStyle/>
        <a:p>
          <a:endParaRPr lang="en-US"/>
        </a:p>
      </dgm:t>
    </dgm:pt>
    <dgm:pt modelId="{8D26A31E-3D16-43B8-83E1-276F274D0E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Feature extraction</a:t>
          </a:r>
          <a:endParaRPr lang="en-US" sz="2000" dirty="0"/>
        </a:p>
      </dgm:t>
    </dgm:pt>
    <dgm:pt modelId="{2188B0B9-E218-421F-A270-5CE62C7A6B9C}" type="parTrans" cxnId="{82C9A595-BD4F-41E6-B0F7-9105F8FA8D32}">
      <dgm:prSet/>
      <dgm:spPr/>
      <dgm:t>
        <a:bodyPr/>
        <a:lstStyle/>
        <a:p>
          <a:endParaRPr lang="en-US"/>
        </a:p>
      </dgm:t>
    </dgm:pt>
    <dgm:pt modelId="{23C20065-740F-403C-B97A-5F6D3B0EB119}" type="sibTrans" cxnId="{82C9A595-BD4F-41E6-B0F7-9105F8FA8D32}">
      <dgm:prSet/>
      <dgm:spPr/>
      <dgm:t>
        <a:bodyPr/>
        <a:lstStyle/>
        <a:p>
          <a:endParaRPr lang="en-US"/>
        </a:p>
      </dgm:t>
    </dgm:pt>
    <dgm:pt modelId="{75E75778-8247-433D-8C7A-3745A573097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STM: </a:t>
          </a:r>
          <a:endParaRPr lang="en-US"/>
        </a:p>
      </dgm:t>
    </dgm:pt>
    <dgm:pt modelId="{A0036954-F4D1-4829-8382-ADDE4584AD3C}" type="parTrans" cxnId="{A6A01CB3-5434-4878-A8A9-49E6CA7CDAE0}">
      <dgm:prSet/>
      <dgm:spPr/>
      <dgm:t>
        <a:bodyPr/>
        <a:lstStyle/>
        <a:p>
          <a:endParaRPr lang="en-US"/>
        </a:p>
      </dgm:t>
    </dgm:pt>
    <dgm:pt modelId="{8C11F0F0-165B-419C-9A51-827077CC0C31}" type="sibTrans" cxnId="{A6A01CB3-5434-4878-A8A9-49E6CA7CDAE0}">
      <dgm:prSet/>
      <dgm:spPr/>
      <dgm:t>
        <a:bodyPr/>
        <a:lstStyle/>
        <a:p>
          <a:endParaRPr lang="en-US"/>
        </a:p>
      </dgm:t>
    </dgm:pt>
    <dgm:pt modelId="{028B9D8F-1684-47DF-89D0-BA62B76E8E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&lt;-&gt; Interference of other traces</a:t>
          </a:r>
          <a:endParaRPr lang="en-US" sz="1800" dirty="0"/>
        </a:p>
      </dgm:t>
    </dgm:pt>
    <dgm:pt modelId="{1BCB7B05-BC3A-482B-B39F-E3187ED2B657}" type="parTrans" cxnId="{38C39740-31D4-41D5-928A-3FBC9F4580F8}">
      <dgm:prSet/>
      <dgm:spPr/>
      <dgm:t>
        <a:bodyPr/>
        <a:lstStyle/>
        <a:p>
          <a:endParaRPr lang="en-US"/>
        </a:p>
      </dgm:t>
    </dgm:pt>
    <dgm:pt modelId="{A7C83769-B8D4-45C5-990E-8F96659BC5C5}" type="sibTrans" cxnId="{38C39740-31D4-41D5-928A-3FBC9F4580F8}">
      <dgm:prSet/>
      <dgm:spPr/>
      <dgm:t>
        <a:bodyPr/>
        <a:lstStyle/>
        <a:p>
          <a:endParaRPr lang="en-US"/>
        </a:p>
      </dgm:t>
    </dgm:pt>
    <dgm:pt modelId="{B6D0EFF3-01A2-4550-898E-1776474796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LTM: </a:t>
          </a:r>
          <a:endParaRPr lang="en-US"/>
        </a:p>
      </dgm:t>
    </dgm:pt>
    <dgm:pt modelId="{E84516E6-E49C-43ED-9512-AD05C9202F23}" type="parTrans" cxnId="{440A03A9-07AE-4D6A-9062-237D6345BDF8}">
      <dgm:prSet/>
      <dgm:spPr/>
      <dgm:t>
        <a:bodyPr/>
        <a:lstStyle/>
        <a:p>
          <a:endParaRPr lang="en-US"/>
        </a:p>
      </dgm:t>
    </dgm:pt>
    <dgm:pt modelId="{A1FD61B4-7866-4E89-B47A-125BAEE7D6F4}" type="sibTrans" cxnId="{440A03A9-07AE-4D6A-9062-237D6345BDF8}">
      <dgm:prSet/>
      <dgm:spPr/>
      <dgm:t>
        <a:bodyPr/>
        <a:lstStyle/>
        <a:p>
          <a:endParaRPr lang="en-US"/>
        </a:p>
      </dgm:t>
    </dgm:pt>
    <dgm:pt modelId="{B0E93242-637F-4F8A-8649-5A1D2938C3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dirty="0"/>
            <a:t>explicit learning rehearsal</a:t>
          </a:r>
          <a:endParaRPr lang="en-US" sz="1600" dirty="0"/>
        </a:p>
      </dgm:t>
    </dgm:pt>
    <dgm:pt modelId="{3CDF595D-59AC-4B94-AEAB-1D215611D2A3}" type="parTrans" cxnId="{6780FD1A-9327-4C30-AFD7-6E341FE5E86D}">
      <dgm:prSet/>
      <dgm:spPr/>
      <dgm:t>
        <a:bodyPr/>
        <a:lstStyle/>
        <a:p>
          <a:endParaRPr lang="en-US"/>
        </a:p>
      </dgm:t>
    </dgm:pt>
    <dgm:pt modelId="{F7ED9595-63B6-49F0-A806-658BD9735ADA}" type="sibTrans" cxnId="{6780FD1A-9327-4C30-AFD7-6E341FE5E86D}">
      <dgm:prSet/>
      <dgm:spPr/>
      <dgm:t>
        <a:bodyPr/>
        <a:lstStyle/>
        <a:p>
          <a:endParaRPr lang="en-US"/>
        </a:p>
      </dgm:t>
    </dgm:pt>
    <dgm:pt modelId="{393F2CF0-BE56-48EB-A68B-EFB77C9E4D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dirty="0"/>
            <a:t>mnemonics</a:t>
          </a:r>
          <a:endParaRPr lang="en-US" sz="1600" dirty="0"/>
        </a:p>
      </dgm:t>
    </dgm:pt>
    <dgm:pt modelId="{52DCA4AF-E203-4100-B8B9-555ED52FC4FC}" type="parTrans" cxnId="{29724435-274D-432E-8CCC-3A952219D493}">
      <dgm:prSet/>
      <dgm:spPr/>
      <dgm:t>
        <a:bodyPr/>
        <a:lstStyle/>
        <a:p>
          <a:endParaRPr lang="en-US"/>
        </a:p>
      </dgm:t>
    </dgm:pt>
    <dgm:pt modelId="{CBC8D893-522D-4442-A962-780301728AB3}" type="sibTrans" cxnId="{29724435-274D-432E-8CCC-3A952219D493}">
      <dgm:prSet/>
      <dgm:spPr/>
      <dgm:t>
        <a:bodyPr/>
        <a:lstStyle/>
        <a:p>
          <a:endParaRPr lang="en-US"/>
        </a:p>
      </dgm:t>
    </dgm:pt>
    <dgm:pt modelId="{A438D1A7-7303-4A02-8B85-413BCC7903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dirty="0"/>
            <a:t>implicit learning (learning by exposure)</a:t>
          </a:r>
          <a:endParaRPr lang="en-US" sz="1600" dirty="0"/>
        </a:p>
      </dgm:t>
    </dgm:pt>
    <dgm:pt modelId="{5EAC0D7B-2AD4-4846-A071-3B228E0B2F4F}" type="parTrans" cxnId="{7675067F-697B-4ED8-BA3C-376C32637F96}">
      <dgm:prSet/>
      <dgm:spPr/>
      <dgm:t>
        <a:bodyPr/>
        <a:lstStyle/>
        <a:p>
          <a:endParaRPr lang="en-US"/>
        </a:p>
      </dgm:t>
    </dgm:pt>
    <dgm:pt modelId="{5B75BB6B-F007-4730-A0B3-A7076FA911EE}" type="sibTrans" cxnId="{7675067F-697B-4ED8-BA3C-376C32637F96}">
      <dgm:prSet/>
      <dgm:spPr/>
      <dgm:t>
        <a:bodyPr/>
        <a:lstStyle/>
        <a:p>
          <a:endParaRPr lang="en-US"/>
        </a:p>
      </dgm:t>
    </dgm:pt>
    <dgm:pt modelId="{AB7BA607-6B5A-4712-89DA-5AEC03F28C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dirty="0"/>
            <a:t>consolidation (hippocampus, sleep effect)</a:t>
          </a:r>
          <a:endParaRPr lang="en-US" sz="1600" dirty="0"/>
        </a:p>
      </dgm:t>
    </dgm:pt>
    <dgm:pt modelId="{5761CE7B-7011-4F5C-BF8D-134062E93A53}" type="parTrans" cxnId="{45FF40BA-20A8-4BA7-8138-E24CC3A9E00B}">
      <dgm:prSet/>
      <dgm:spPr/>
      <dgm:t>
        <a:bodyPr/>
        <a:lstStyle/>
        <a:p>
          <a:endParaRPr lang="en-US"/>
        </a:p>
      </dgm:t>
    </dgm:pt>
    <dgm:pt modelId="{F20DC6DD-953B-4C0D-BB57-230C588E0D78}" type="sibTrans" cxnId="{45FF40BA-20A8-4BA7-8138-E24CC3A9E00B}">
      <dgm:prSet/>
      <dgm:spPr/>
      <dgm:t>
        <a:bodyPr/>
        <a:lstStyle/>
        <a:p>
          <a:endParaRPr lang="en-US"/>
        </a:p>
      </dgm:t>
    </dgm:pt>
    <dgm:pt modelId="{7D02D94B-0074-4A3D-9D12-A229118E1B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&lt;-&gt; Decay of traces</a:t>
          </a:r>
          <a:endParaRPr lang="en-US" sz="1800" dirty="0"/>
        </a:p>
      </dgm:t>
    </dgm:pt>
    <dgm:pt modelId="{9F9B9EF8-60AB-4221-B83E-800982233ADD}" type="parTrans" cxnId="{DAECD7EA-F774-48E7-9AE6-3A0A2A3E91D1}">
      <dgm:prSet/>
      <dgm:spPr/>
      <dgm:t>
        <a:bodyPr/>
        <a:lstStyle/>
        <a:p>
          <a:endParaRPr lang="es-ES"/>
        </a:p>
      </dgm:t>
    </dgm:pt>
    <dgm:pt modelId="{3A38C82F-74FC-40A6-B006-238AF6F085EB}" type="sibTrans" cxnId="{DAECD7EA-F774-48E7-9AE6-3A0A2A3E91D1}">
      <dgm:prSet/>
      <dgm:spPr/>
      <dgm:t>
        <a:bodyPr/>
        <a:lstStyle/>
        <a:p>
          <a:endParaRPr lang="es-ES"/>
        </a:p>
      </dgm:t>
    </dgm:pt>
    <dgm:pt modelId="{E8A442BF-BA70-4F9A-B356-DED9C8AE03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&amp; perceptual binding</a:t>
          </a:r>
        </a:p>
        <a:p>
          <a:pPr>
            <a:lnSpc>
              <a:spcPct val="100000"/>
            </a:lnSpc>
          </a:pPr>
          <a:r>
            <a:rPr lang="en-GB" sz="2000" dirty="0"/>
            <a:t>&lt;-&gt; fast decay</a:t>
          </a:r>
          <a:endParaRPr lang="en-US" sz="1100" dirty="0"/>
        </a:p>
      </dgm:t>
    </dgm:pt>
    <dgm:pt modelId="{FE718001-93FC-4923-A8BB-B4DC764359A8}" type="parTrans" cxnId="{DC2B3229-F8AD-4F51-8426-6250136CEA49}">
      <dgm:prSet/>
      <dgm:spPr/>
      <dgm:t>
        <a:bodyPr/>
        <a:lstStyle/>
        <a:p>
          <a:endParaRPr lang="es-ES"/>
        </a:p>
      </dgm:t>
    </dgm:pt>
    <dgm:pt modelId="{EE6ACEBA-245B-4A6C-ADA8-37985C46BBC7}" type="sibTrans" cxnId="{DC2B3229-F8AD-4F51-8426-6250136CEA49}">
      <dgm:prSet/>
      <dgm:spPr/>
      <dgm:t>
        <a:bodyPr/>
        <a:lstStyle/>
        <a:p>
          <a:endParaRPr lang="es-ES"/>
        </a:p>
      </dgm:t>
    </dgm:pt>
    <dgm:pt modelId="{5304C838-7A7E-4051-A840-83DC2C5A22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dirty="0"/>
            <a:t>&lt;-&gt; Interference and Reconstruction</a:t>
          </a:r>
          <a:endParaRPr lang="en-US" sz="1600" dirty="0"/>
        </a:p>
      </dgm:t>
    </dgm:pt>
    <dgm:pt modelId="{387FED15-F9C6-49C8-857A-49C0DEFC1279}" type="parTrans" cxnId="{AB9790C5-20C8-47A8-81A6-B774236002E1}">
      <dgm:prSet/>
      <dgm:spPr/>
      <dgm:t>
        <a:bodyPr/>
        <a:lstStyle/>
        <a:p>
          <a:endParaRPr lang="es-ES"/>
        </a:p>
      </dgm:t>
    </dgm:pt>
    <dgm:pt modelId="{5FA3ED44-823C-4514-AD3F-321C1B055C98}" type="sibTrans" cxnId="{AB9790C5-20C8-47A8-81A6-B774236002E1}">
      <dgm:prSet/>
      <dgm:spPr/>
      <dgm:t>
        <a:bodyPr/>
        <a:lstStyle/>
        <a:p>
          <a:endParaRPr lang="es-ES"/>
        </a:p>
      </dgm:t>
    </dgm:pt>
    <dgm:pt modelId="{FEE03DAC-197A-4BAA-9E0C-482AC3C2B8AD}">
      <dgm:prSet/>
      <dgm:spPr/>
      <dgm:t>
        <a:bodyPr/>
        <a:lstStyle/>
        <a:p>
          <a:pPr>
            <a:lnSpc>
              <a:spcPct val="100000"/>
            </a:lnSpc>
          </a:pPr>
          <a:endParaRPr lang="en-US" sz="1100"/>
        </a:p>
      </dgm:t>
    </dgm:pt>
    <dgm:pt modelId="{E336E15E-4319-4035-AEB5-EA61F4CCD1ED}" type="parTrans" cxnId="{1CA27D1E-DB0D-4917-AFB0-4018A6D00449}">
      <dgm:prSet/>
      <dgm:spPr/>
      <dgm:t>
        <a:bodyPr/>
        <a:lstStyle/>
        <a:p>
          <a:endParaRPr lang="es-ES"/>
        </a:p>
      </dgm:t>
    </dgm:pt>
    <dgm:pt modelId="{2EAAF113-108D-4EE0-A532-3C88716E8FB0}" type="sibTrans" cxnId="{1CA27D1E-DB0D-4917-AFB0-4018A6D00449}">
      <dgm:prSet/>
      <dgm:spPr/>
      <dgm:t>
        <a:bodyPr/>
        <a:lstStyle/>
        <a:p>
          <a:endParaRPr lang="en-GB"/>
        </a:p>
      </dgm:t>
    </dgm:pt>
    <dgm:pt modelId="{63D0CDFF-8073-4FDD-8B2A-165527B4B0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segmentation &amp; chunking</a:t>
          </a:r>
          <a:endParaRPr lang="en-US" sz="1200" dirty="0"/>
        </a:p>
      </dgm:t>
    </dgm:pt>
    <dgm:pt modelId="{A4F8E839-A556-4C9E-9897-2E7B6DD9F07B}" type="parTrans" cxnId="{D0117B90-DD33-467E-BB04-705C84992524}">
      <dgm:prSet/>
      <dgm:spPr/>
      <dgm:t>
        <a:bodyPr/>
        <a:lstStyle/>
        <a:p>
          <a:endParaRPr lang="es-ES"/>
        </a:p>
      </dgm:t>
    </dgm:pt>
    <dgm:pt modelId="{E577870D-B33E-4C9A-8D80-7E0DB4899E7A}" type="sibTrans" cxnId="{D0117B90-DD33-467E-BB04-705C84992524}">
      <dgm:prSet/>
      <dgm:spPr/>
      <dgm:t>
        <a:bodyPr/>
        <a:lstStyle/>
        <a:p>
          <a:endParaRPr lang="en-GB"/>
        </a:p>
      </dgm:t>
    </dgm:pt>
    <dgm:pt modelId="{15EBABBF-729F-41AE-969F-95D1618D29A6}" type="pres">
      <dgm:prSet presAssocID="{F285B8F3-8674-42F8-8745-7E351DF9C279}" presName="root" presStyleCnt="0">
        <dgm:presLayoutVars>
          <dgm:dir/>
          <dgm:resizeHandles val="exact"/>
        </dgm:presLayoutVars>
      </dgm:prSet>
      <dgm:spPr/>
    </dgm:pt>
    <dgm:pt modelId="{F81C78F8-B823-47FA-981F-91F6D12365C2}" type="pres">
      <dgm:prSet presAssocID="{52712224-29AA-4FAC-A88A-35693CB27290}" presName="compNode" presStyleCnt="0"/>
      <dgm:spPr/>
    </dgm:pt>
    <dgm:pt modelId="{A1145634-A7EA-4B79-A9CC-5FBC8583F8E7}" type="pres">
      <dgm:prSet presAssocID="{52712224-29AA-4FAC-A88A-35693CB27290}" presName="bgRect" presStyleLbl="bgShp" presStyleIdx="0" presStyleCnt="3" custScaleY="129114"/>
      <dgm:spPr/>
    </dgm:pt>
    <dgm:pt modelId="{C88B136B-E5DA-4100-B89F-8D4D28E8A6A6}" type="pres">
      <dgm:prSet presAssocID="{52712224-29AA-4FAC-A88A-35693CB272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5E3F0F4A-D6C8-4FDC-802E-7359D8BD8FF6}" type="pres">
      <dgm:prSet presAssocID="{52712224-29AA-4FAC-A88A-35693CB27290}" presName="spaceRect" presStyleCnt="0"/>
      <dgm:spPr/>
    </dgm:pt>
    <dgm:pt modelId="{ACCFACD2-ABD9-4527-868A-BF221B696056}" type="pres">
      <dgm:prSet presAssocID="{52712224-29AA-4FAC-A88A-35693CB27290}" presName="parTx" presStyleLbl="revTx" presStyleIdx="0" presStyleCnt="6">
        <dgm:presLayoutVars>
          <dgm:chMax val="0"/>
          <dgm:chPref val="0"/>
        </dgm:presLayoutVars>
      </dgm:prSet>
      <dgm:spPr/>
    </dgm:pt>
    <dgm:pt modelId="{C1701970-7D93-45C1-A3BC-F184E4C05CBC}" type="pres">
      <dgm:prSet presAssocID="{52712224-29AA-4FAC-A88A-35693CB27290}" presName="desTx" presStyleLbl="revTx" presStyleIdx="1" presStyleCnt="6">
        <dgm:presLayoutVars/>
      </dgm:prSet>
      <dgm:spPr/>
    </dgm:pt>
    <dgm:pt modelId="{715934A6-1370-45C2-B5D3-8079DDE4E6BD}" type="pres">
      <dgm:prSet presAssocID="{F3952B2C-5101-4D29-9346-6D6A514393CC}" presName="sibTrans" presStyleCnt="0"/>
      <dgm:spPr/>
    </dgm:pt>
    <dgm:pt modelId="{A59F9A2C-763C-450E-89CD-738103CEDED7}" type="pres">
      <dgm:prSet presAssocID="{75E75778-8247-433D-8C7A-3745A5730976}" presName="compNode" presStyleCnt="0"/>
      <dgm:spPr/>
    </dgm:pt>
    <dgm:pt modelId="{5E968255-9730-4DBC-AF59-F3912E420A1C}" type="pres">
      <dgm:prSet presAssocID="{75E75778-8247-433D-8C7A-3745A5730976}" presName="bgRect" presStyleLbl="bgShp" presStyleIdx="1" presStyleCnt="3"/>
      <dgm:spPr/>
    </dgm:pt>
    <dgm:pt modelId="{2AC6EF2E-646F-4EED-AEF7-D432EB86D4F0}" type="pres">
      <dgm:prSet presAssocID="{75E75778-8247-433D-8C7A-3745A57309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BCE6E6C-2EC4-4610-ACE1-FC26536AFC74}" type="pres">
      <dgm:prSet presAssocID="{75E75778-8247-433D-8C7A-3745A5730976}" presName="spaceRect" presStyleCnt="0"/>
      <dgm:spPr/>
    </dgm:pt>
    <dgm:pt modelId="{959392A6-631B-482A-B4C6-F9A4A5D3ADD0}" type="pres">
      <dgm:prSet presAssocID="{75E75778-8247-433D-8C7A-3745A5730976}" presName="parTx" presStyleLbl="revTx" presStyleIdx="2" presStyleCnt="6">
        <dgm:presLayoutVars>
          <dgm:chMax val="0"/>
          <dgm:chPref val="0"/>
        </dgm:presLayoutVars>
      </dgm:prSet>
      <dgm:spPr/>
    </dgm:pt>
    <dgm:pt modelId="{C3B526B3-5E81-4E92-AB99-C55E46D3A533}" type="pres">
      <dgm:prSet presAssocID="{75E75778-8247-433D-8C7A-3745A5730976}" presName="desTx" presStyleLbl="revTx" presStyleIdx="3" presStyleCnt="6" custScaleX="259852">
        <dgm:presLayoutVars/>
      </dgm:prSet>
      <dgm:spPr/>
    </dgm:pt>
    <dgm:pt modelId="{87513925-480B-4AC5-9BA1-B4A04C9046D6}" type="pres">
      <dgm:prSet presAssocID="{8C11F0F0-165B-419C-9A51-827077CC0C31}" presName="sibTrans" presStyleCnt="0"/>
      <dgm:spPr/>
    </dgm:pt>
    <dgm:pt modelId="{99F5A907-FF9B-4BF5-A797-B328E948A9C4}" type="pres">
      <dgm:prSet presAssocID="{B6D0EFF3-01A2-4550-898E-177647479625}" presName="compNode" presStyleCnt="0"/>
      <dgm:spPr/>
    </dgm:pt>
    <dgm:pt modelId="{446120B0-E711-45CB-8582-AFEA14FCAF45}" type="pres">
      <dgm:prSet presAssocID="{B6D0EFF3-01A2-4550-898E-177647479625}" presName="bgRect" presStyleLbl="bgShp" presStyleIdx="2" presStyleCnt="3" custScaleY="133226"/>
      <dgm:spPr/>
    </dgm:pt>
    <dgm:pt modelId="{9F266D32-7076-4A65-BCFA-7E7D8A3AD697}" type="pres">
      <dgm:prSet presAssocID="{B6D0EFF3-01A2-4550-898E-1776474796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8805D8A-5135-4433-B3D8-47CBD9752625}" type="pres">
      <dgm:prSet presAssocID="{B6D0EFF3-01A2-4550-898E-177647479625}" presName="spaceRect" presStyleCnt="0"/>
      <dgm:spPr/>
    </dgm:pt>
    <dgm:pt modelId="{8EB755FA-F77C-4032-A251-F9B6CA6D1682}" type="pres">
      <dgm:prSet presAssocID="{B6D0EFF3-01A2-4550-898E-177647479625}" presName="parTx" presStyleLbl="revTx" presStyleIdx="4" presStyleCnt="6">
        <dgm:presLayoutVars>
          <dgm:chMax val="0"/>
          <dgm:chPref val="0"/>
        </dgm:presLayoutVars>
      </dgm:prSet>
      <dgm:spPr/>
    </dgm:pt>
    <dgm:pt modelId="{57D68388-0CAA-43DF-AD9D-9307447762BB}" type="pres">
      <dgm:prSet presAssocID="{B6D0EFF3-01A2-4550-898E-177647479625}" presName="desTx" presStyleLbl="revTx" presStyleIdx="5" presStyleCnt="6" custScaleX="294805">
        <dgm:presLayoutVars/>
      </dgm:prSet>
      <dgm:spPr/>
    </dgm:pt>
  </dgm:ptLst>
  <dgm:cxnLst>
    <dgm:cxn modelId="{65450A14-7D0C-4C55-AAFF-6F218D34A94B}" srcId="{F285B8F3-8674-42F8-8745-7E351DF9C279}" destId="{52712224-29AA-4FAC-A88A-35693CB27290}" srcOrd="0" destOrd="0" parTransId="{304D7C67-45A4-401D-ABE1-7F80E5A3EC12}" sibTransId="{F3952B2C-5101-4D29-9346-6D6A514393CC}"/>
    <dgm:cxn modelId="{6780FD1A-9327-4C30-AFD7-6E341FE5E86D}" srcId="{B6D0EFF3-01A2-4550-898E-177647479625}" destId="{B0E93242-637F-4F8A-8649-5A1D2938C386}" srcOrd="0" destOrd="0" parTransId="{3CDF595D-59AC-4B94-AEAB-1D215611D2A3}" sibTransId="{F7ED9595-63B6-49F0-A806-658BD9735ADA}"/>
    <dgm:cxn modelId="{1CA27D1E-DB0D-4917-AFB0-4018A6D00449}" srcId="{75E75778-8247-433D-8C7A-3745A5730976}" destId="{FEE03DAC-197A-4BAA-9E0C-482AC3C2B8AD}" srcOrd="0" destOrd="0" parTransId="{E336E15E-4319-4035-AEB5-EA61F4CCD1ED}" sibTransId="{2EAAF113-108D-4EE0-A532-3C88716E8FB0}"/>
    <dgm:cxn modelId="{DC2B3229-F8AD-4F51-8426-6250136CEA49}" srcId="{52712224-29AA-4FAC-A88A-35693CB27290}" destId="{E8A442BF-BA70-4F9A-B356-DED9C8AE0324}" srcOrd="1" destOrd="0" parTransId="{FE718001-93FC-4923-A8BB-B4DC764359A8}" sibTransId="{EE6ACEBA-245B-4A6C-ADA8-37985C46BBC7}"/>
    <dgm:cxn modelId="{29724435-274D-432E-8CCC-3A952219D493}" srcId="{B6D0EFF3-01A2-4550-898E-177647479625}" destId="{393F2CF0-BE56-48EB-A68B-EFB77C9E4DAC}" srcOrd="1" destOrd="0" parTransId="{52DCA4AF-E203-4100-B8B9-555ED52FC4FC}" sibTransId="{CBC8D893-522D-4442-A962-780301728AB3}"/>
    <dgm:cxn modelId="{01514737-5ECF-47F2-B29E-29E488A8ECBB}" type="presOf" srcId="{AB7BA607-6B5A-4712-89DA-5AEC03F28C14}" destId="{57D68388-0CAA-43DF-AD9D-9307447762BB}" srcOrd="0" destOrd="3" presId="urn:microsoft.com/office/officeart/2018/2/layout/IconVerticalSolidList"/>
    <dgm:cxn modelId="{87E7B239-AC3E-4A1C-B5F3-9FB48D3EDBFC}" type="presOf" srcId="{E8A442BF-BA70-4F9A-B356-DED9C8AE0324}" destId="{C1701970-7D93-45C1-A3BC-F184E4C05CBC}" srcOrd="0" destOrd="1" presId="urn:microsoft.com/office/officeart/2018/2/layout/IconVerticalSolidList"/>
    <dgm:cxn modelId="{38C39740-31D4-41D5-928A-3FBC9F4580F8}" srcId="{75E75778-8247-433D-8C7A-3745A5730976}" destId="{028B9D8F-1684-47DF-89D0-BA62B76E8E62}" srcOrd="3" destOrd="0" parTransId="{1BCB7B05-BC3A-482B-B39F-E3187ED2B657}" sibTransId="{A7C83769-B8D4-45C5-990E-8F96659BC5C5}"/>
    <dgm:cxn modelId="{ECAE8E5D-002D-4AB6-A897-39FB1705F54B}" type="presOf" srcId="{A438D1A7-7303-4A02-8B85-413BCC79031C}" destId="{57D68388-0CAA-43DF-AD9D-9307447762BB}" srcOrd="0" destOrd="2" presId="urn:microsoft.com/office/officeart/2018/2/layout/IconVerticalSolidList"/>
    <dgm:cxn modelId="{E18F6344-4DF2-40E4-8303-E33199CC29D9}" type="presOf" srcId="{5304C838-7A7E-4051-A840-83DC2C5A228C}" destId="{57D68388-0CAA-43DF-AD9D-9307447762BB}" srcOrd="0" destOrd="4" presId="urn:microsoft.com/office/officeart/2018/2/layout/IconVerticalSolidList"/>
    <dgm:cxn modelId="{1C2A8B66-9E90-4624-AD04-620B1DFCA48B}" type="presOf" srcId="{B6D0EFF3-01A2-4550-898E-177647479625}" destId="{8EB755FA-F77C-4032-A251-F9B6CA6D1682}" srcOrd="0" destOrd="0" presId="urn:microsoft.com/office/officeart/2018/2/layout/IconVerticalSolidList"/>
    <dgm:cxn modelId="{AD23D46C-91D4-4AA8-8602-9A47D1ACADDB}" type="presOf" srcId="{393F2CF0-BE56-48EB-A68B-EFB77C9E4DAC}" destId="{57D68388-0CAA-43DF-AD9D-9307447762BB}" srcOrd="0" destOrd="1" presId="urn:microsoft.com/office/officeart/2018/2/layout/IconVerticalSolidList"/>
    <dgm:cxn modelId="{6FF92655-8EF4-4B93-A532-44B144F16F88}" type="presOf" srcId="{75E75778-8247-433D-8C7A-3745A5730976}" destId="{959392A6-631B-482A-B4C6-F9A4A5D3ADD0}" srcOrd="0" destOrd="0" presId="urn:microsoft.com/office/officeart/2018/2/layout/IconVerticalSolidList"/>
    <dgm:cxn modelId="{8A608B79-A510-4094-81CD-CCE2D7C1A2EF}" type="presOf" srcId="{F285B8F3-8674-42F8-8745-7E351DF9C279}" destId="{15EBABBF-729F-41AE-969F-95D1618D29A6}" srcOrd="0" destOrd="0" presId="urn:microsoft.com/office/officeart/2018/2/layout/IconVerticalSolidList"/>
    <dgm:cxn modelId="{AC22665A-A000-4534-834F-54A8379F09F6}" type="presOf" srcId="{B0E93242-637F-4F8A-8649-5A1D2938C386}" destId="{57D68388-0CAA-43DF-AD9D-9307447762BB}" srcOrd="0" destOrd="0" presId="urn:microsoft.com/office/officeart/2018/2/layout/IconVerticalSolidList"/>
    <dgm:cxn modelId="{AA54207C-CB67-453E-8905-6BA4C96A6D36}" type="presOf" srcId="{52712224-29AA-4FAC-A88A-35693CB27290}" destId="{ACCFACD2-ABD9-4527-868A-BF221B696056}" srcOrd="0" destOrd="0" presId="urn:microsoft.com/office/officeart/2018/2/layout/IconVerticalSolidList"/>
    <dgm:cxn modelId="{7675067F-697B-4ED8-BA3C-376C32637F96}" srcId="{B6D0EFF3-01A2-4550-898E-177647479625}" destId="{A438D1A7-7303-4A02-8B85-413BCC79031C}" srcOrd="2" destOrd="0" parTransId="{5EAC0D7B-2AD4-4846-A071-3B228E0B2F4F}" sibTransId="{5B75BB6B-F007-4730-A0B3-A7076FA911EE}"/>
    <dgm:cxn modelId="{D0117B90-DD33-467E-BB04-705C84992524}" srcId="{75E75778-8247-433D-8C7A-3745A5730976}" destId="{63D0CDFF-8073-4FDD-8B2A-165527B4B044}" srcOrd="1" destOrd="0" parTransId="{A4F8E839-A556-4C9E-9897-2E7B6DD9F07B}" sibTransId="{E577870D-B33E-4C9A-8D80-7E0DB4899E7A}"/>
    <dgm:cxn modelId="{82C9A595-BD4F-41E6-B0F7-9105F8FA8D32}" srcId="{52712224-29AA-4FAC-A88A-35693CB27290}" destId="{8D26A31E-3D16-43B8-83E1-276F274D0E18}" srcOrd="0" destOrd="0" parTransId="{2188B0B9-E218-421F-A270-5CE62C7A6B9C}" sibTransId="{23C20065-740F-403C-B97A-5F6D3B0EB119}"/>
    <dgm:cxn modelId="{B5D30F9C-2C00-4BCE-9216-2464E7612D38}" type="presOf" srcId="{8D26A31E-3D16-43B8-83E1-276F274D0E18}" destId="{C1701970-7D93-45C1-A3BC-F184E4C05CBC}" srcOrd="0" destOrd="0" presId="urn:microsoft.com/office/officeart/2018/2/layout/IconVerticalSolidList"/>
    <dgm:cxn modelId="{440A03A9-07AE-4D6A-9062-237D6345BDF8}" srcId="{F285B8F3-8674-42F8-8745-7E351DF9C279}" destId="{B6D0EFF3-01A2-4550-898E-177647479625}" srcOrd="2" destOrd="0" parTransId="{E84516E6-E49C-43ED-9512-AD05C9202F23}" sibTransId="{A1FD61B4-7866-4E89-B47A-125BAEE7D6F4}"/>
    <dgm:cxn modelId="{CF8E6EAD-2927-4994-B24B-06B03D4B84DB}" type="presOf" srcId="{63D0CDFF-8073-4FDD-8B2A-165527B4B044}" destId="{C3B526B3-5E81-4E92-AB99-C55E46D3A533}" srcOrd="0" destOrd="1" presId="urn:microsoft.com/office/officeart/2018/2/layout/IconVerticalSolidList"/>
    <dgm:cxn modelId="{A6A01CB3-5434-4878-A8A9-49E6CA7CDAE0}" srcId="{F285B8F3-8674-42F8-8745-7E351DF9C279}" destId="{75E75778-8247-433D-8C7A-3745A5730976}" srcOrd="1" destOrd="0" parTransId="{A0036954-F4D1-4829-8382-ADDE4584AD3C}" sibTransId="{8C11F0F0-165B-419C-9A51-827077CC0C31}"/>
    <dgm:cxn modelId="{45FF40BA-20A8-4BA7-8138-E24CC3A9E00B}" srcId="{B6D0EFF3-01A2-4550-898E-177647479625}" destId="{AB7BA607-6B5A-4712-89DA-5AEC03F28C14}" srcOrd="3" destOrd="0" parTransId="{5761CE7B-7011-4F5C-BF8D-134062E93A53}" sibTransId="{F20DC6DD-953B-4C0D-BB57-230C588E0D78}"/>
    <dgm:cxn modelId="{AB9790C5-20C8-47A8-81A6-B774236002E1}" srcId="{B6D0EFF3-01A2-4550-898E-177647479625}" destId="{5304C838-7A7E-4051-A840-83DC2C5A228C}" srcOrd="4" destOrd="0" parTransId="{387FED15-F9C6-49C8-857A-49C0DEFC1279}" sibTransId="{5FA3ED44-823C-4514-AD3F-321C1B055C98}"/>
    <dgm:cxn modelId="{C41ECACE-6CA0-4965-BB2A-1CDF463C3548}" type="presOf" srcId="{FEE03DAC-197A-4BAA-9E0C-482AC3C2B8AD}" destId="{C3B526B3-5E81-4E92-AB99-C55E46D3A533}" srcOrd="0" destOrd="0" presId="urn:microsoft.com/office/officeart/2018/2/layout/IconVerticalSolidList"/>
    <dgm:cxn modelId="{37CD44D7-E2EF-48AE-921B-3A5DE6F7D680}" type="presOf" srcId="{7D02D94B-0074-4A3D-9D12-A229118E1B0E}" destId="{C3B526B3-5E81-4E92-AB99-C55E46D3A533}" srcOrd="0" destOrd="2" presId="urn:microsoft.com/office/officeart/2018/2/layout/IconVerticalSolidList"/>
    <dgm:cxn modelId="{DAECD7EA-F774-48E7-9AE6-3A0A2A3E91D1}" srcId="{75E75778-8247-433D-8C7A-3745A5730976}" destId="{7D02D94B-0074-4A3D-9D12-A229118E1B0E}" srcOrd="2" destOrd="0" parTransId="{9F9B9EF8-60AB-4221-B83E-800982233ADD}" sibTransId="{3A38C82F-74FC-40A6-B006-238AF6F085EB}"/>
    <dgm:cxn modelId="{A2039EF9-5259-4697-96C9-BBD0DC8DC288}" type="presOf" srcId="{028B9D8F-1684-47DF-89D0-BA62B76E8E62}" destId="{C3B526B3-5E81-4E92-AB99-C55E46D3A533}" srcOrd="0" destOrd="3" presId="urn:microsoft.com/office/officeart/2018/2/layout/IconVerticalSolidList"/>
    <dgm:cxn modelId="{1F0EC2AA-CBD8-440F-B7C5-A3BCCC88E337}" type="presParOf" srcId="{15EBABBF-729F-41AE-969F-95D1618D29A6}" destId="{F81C78F8-B823-47FA-981F-91F6D12365C2}" srcOrd="0" destOrd="0" presId="urn:microsoft.com/office/officeart/2018/2/layout/IconVerticalSolidList"/>
    <dgm:cxn modelId="{6BCF46ED-DC50-4E11-A2A4-3179926374B4}" type="presParOf" srcId="{F81C78F8-B823-47FA-981F-91F6D12365C2}" destId="{A1145634-A7EA-4B79-A9CC-5FBC8583F8E7}" srcOrd="0" destOrd="0" presId="urn:microsoft.com/office/officeart/2018/2/layout/IconVerticalSolidList"/>
    <dgm:cxn modelId="{60099A6C-6C4A-4326-892B-471C44A491FC}" type="presParOf" srcId="{F81C78F8-B823-47FA-981F-91F6D12365C2}" destId="{C88B136B-E5DA-4100-B89F-8D4D28E8A6A6}" srcOrd="1" destOrd="0" presId="urn:microsoft.com/office/officeart/2018/2/layout/IconVerticalSolidList"/>
    <dgm:cxn modelId="{9100A9E6-DE4D-4E53-BD9E-7377E85C0331}" type="presParOf" srcId="{F81C78F8-B823-47FA-981F-91F6D12365C2}" destId="{5E3F0F4A-D6C8-4FDC-802E-7359D8BD8FF6}" srcOrd="2" destOrd="0" presId="urn:microsoft.com/office/officeart/2018/2/layout/IconVerticalSolidList"/>
    <dgm:cxn modelId="{E282BEE2-A675-4C9D-85B6-F868D3035047}" type="presParOf" srcId="{F81C78F8-B823-47FA-981F-91F6D12365C2}" destId="{ACCFACD2-ABD9-4527-868A-BF221B696056}" srcOrd="3" destOrd="0" presId="urn:microsoft.com/office/officeart/2018/2/layout/IconVerticalSolidList"/>
    <dgm:cxn modelId="{38A3F2E0-7525-4996-99B7-14E57728F229}" type="presParOf" srcId="{F81C78F8-B823-47FA-981F-91F6D12365C2}" destId="{C1701970-7D93-45C1-A3BC-F184E4C05CBC}" srcOrd="4" destOrd="0" presId="urn:microsoft.com/office/officeart/2018/2/layout/IconVerticalSolidList"/>
    <dgm:cxn modelId="{1EA43E57-64C3-4842-BEF0-CBDD392D9F19}" type="presParOf" srcId="{15EBABBF-729F-41AE-969F-95D1618D29A6}" destId="{715934A6-1370-45C2-B5D3-8079DDE4E6BD}" srcOrd="1" destOrd="0" presId="urn:microsoft.com/office/officeart/2018/2/layout/IconVerticalSolidList"/>
    <dgm:cxn modelId="{84D49868-11F3-49C9-BE6B-A049F81D8D6B}" type="presParOf" srcId="{15EBABBF-729F-41AE-969F-95D1618D29A6}" destId="{A59F9A2C-763C-450E-89CD-738103CEDED7}" srcOrd="2" destOrd="0" presId="urn:microsoft.com/office/officeart/2018/2/layout/IconVerticalSolidList"/>
    <dgm:cxn modelId="{51C59DC2-B854-4C04-AA68-C82F1866E119}" type="presParOf" srcId="{A59F9A2C-763C-450E-89CD-738103CEDED7}" destId="{5E968255-9730-4DBC-AF59-F3912E420A1C}" srcOrd="0" destOrd="0" presId="urn:microsoft.com/office/officeart/2018/2/layout/IconVerticalSolidList"/>
    <dgm:cxn modelId="{2A66A781-C929-4569-9A6F-BD503171BCFD}" type="presParOf" srcId="{A59F9A2C-763C-450E-89CD-738103CEDED7}" destId="{2AC6EF2E-646F-4EED-AEF7-D432EB86D4F0}" srcOrd="1" destOrd="0" presId="urn:microsoft.com/office/officeart/2018/2/layout/IconVerticalSolidList"/>
    <dgm:cxn modelId="{88228549-2A43-4BDB-B176-FD2733D7DBF4}" type="presParOf" srcId="{A59F9A2C-763C-450E-89CD-738103CEDED7}" destId="{EBCE6E6C-2EC4-4610-ACE1-FC26536AFC74}" srcOrd="2" destOrd="0" presId="urn:microsoft.com/office/officeart/2018/2/layout/IconVerticalSolidList"/>
    <dgm:cxn modelId="{19D800E4-BFA5-49F0-B152-D07D7ADA647F}" type="presParOf" srcId="{A59F9A2C-763C-450E-89CD-738103CEDED7}" destId="{959392A6-631B-482A-B4C6-F9A4A5D3ADD0}" srcOrd="3" destOrd="0" presId="urn:microsoft.com/office/officeart/2018/2/layout/IconVerticalSolidList"/>
    <dgm:cxn modelId="{E8C64B7A-E504-46BD-ABB2-017F9BFCA350}" type="presParOf" srcId="{A59F9A2C-763C-450E-89CD-738103CEDED7}" destId="{C3B526B3-5E81-4E92-AB99-C55E46D3A533}" srcOrd="4" destOrd="0" presId="urn:microsoft.com/office/officeart/2018/2/layout/IconVerticalSolidList"/>
    <dgm:cxn modelId="{04CBD2CB-F991-40A9-A803-B67E99879564}" type="presParOf" srcId="{15EBABBF-729F-41AE-969F-95D1618D29A6}" destId="{87513925-480B-4AC5-9BA1-B4A04C9046D6}" srcOrd="3" destOrd="0" presId="urn:microsoft.com/office/officeart/2018/2/layout/IconVerticalSolidList"/>
    <dgm:cxn modelId="{E694E900-EE21-4C2A-BB0B-F00E5C64DE64}" type="presParOf" srcId="{15EBABBF-729F-41AE-969F-95D1618D29A6}" destId="{99F5A907-FF9B-4BF5-A797-B328E948A9C4}" srcOrd="4" destOrd="0" presId="urn:microsoft.com/office/officeart/2018/2/layout/IconVerticalSolidList"/>
    <dgm:cxn modelId="{E19E53D5-4446-4B81-AB85-0BEC68C1D2C2}" type="presParOf" srcId="{99F5A907-FF9B-4BF5-A797-B328E948A9C4}" destId="{446120B0-E711-45CB-8582-AFEA14FCAF45}" srcOrd="0" destOrd="0" presId="urn:microsoft.com/office/officeart/2018/2/layout/IconVerticalSolidList"/>
    <dgm:cxn modelId="{7B16B1A5-C264-441A-9491-9A3C5DF556D7}" type="presParOf" srcId="{99F5A907-FF9B-4BF5-A797-B328E948A9C4}" destId="{9F266D32-7076-4A65-BCFA-7E7D8A3AD697}" srcOrd="1" destOrd="0" presId="urn:microsoft.com/office/officeart/2018/2/layout/IconVerticalSolidList"/>
    <dgm:cxn modelId="{62600A3D-41E7-4B7C-93DA-6E811DA724AF}" type="presParOf" srcId="{99F5A907-FF9B-4BF5-A797-B328E948A9C4}" destId="{E8805D8A-5135-4433-B3D8-47CBD9752625}" srcOrd="2" destOrd="0" presId="urn:microsoft.com/office/officeart/2018/2/layout/IconVerticalSolidList"/>
    <dgm:cxn modelId="{8951377A-B4D6-4816-B08C-2F0259D541E7}" type="presParOf" srcId="{99F5A907-FF9B-4BF5-A797-B328E948A9C4}" destId="{8EB755FA-F77C-4032-A251-F9B6CA6D1682}" srcOrd="3" destOrd="0" presId="urn:microsoft.com/office/officeart/2018/2/layout/IconVerticalSolidList"/>
    <dgm:cxn modelId="{D90B109D-43E9-4557-8CE3-DF2531364DB7}" type="presParOf" srcId="{99F5A907-FF9B-4BF5-A797-B328E948A9C4}" destId="{57D68388-0CAA-43DF-AD9D-9307447762B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F4E9E-14C0-4945-A411-BE1094D77D5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4DB261-4265-4EA1-BA63-A8A90CFC864A}">
      <dgm:prSet/>
      <dgm:spPr/>
      <dgm:t>
        <a:bodyPr/>
        <a:lstStyle/>
        <a:p>
          <a:r>
            <a:rPr lang="en-GB"/>
            <a:t>Temporal storage for helping the permanent encoding  (aka “Working Memory”)</a:t>
          </a:r>
          <a:endParaRPr lang="en-US"/>
        </a:p>
      </dgm:t>
    </dgm:pt>
    <dgm:pt modelId="{E9FABC16-E019-4479-BB7C-14C5C7CEE1B4}" type="parTrans" cxnId="{D668D690-7222-4B8A-AB3A-FDA2878DBAE2}">
      <dgm:prSet/>
      <dgm:spPr/>
      <dgm:t>
        <a:bodyPr/>
        <a:lstStyle/>
        <a:p>
          <a:endParaRPr lang="en-US"/>
        </a:p>
      </dgm:t>
    </dgm:pt>
    <dgm:pt modelId="{057A0C8F-F980-47AD-B754-43EE3982A85E}" type="sibTrans" cxnId="{D668D690-7222-4B8A-AB3A-FDA2878DBAE2}">
      <dgm:prSet/>
      <dgm:spPr/>
      <dgm:t>
        <a:bodyPr/>
        <a:lstStyle/>
        <a:p>
          <a:endParaRPr lang="en-US"/>
        </a:p>
      </dgm:t>
    </dgm:pt>
    <dgm:pt modelId="{80D134B4-2048-479C-8F5A-1A8DD69130EF}">
      <dgm:prSet/>
      <dgm:spPr/>
      <dgm:t>
        <a:bodyPr/>
        <a:lstStyle/>
        <a:p>
          <a:r>
            <a:rPr lang="en-GB"/>
            <a:t>Grounding of our sensation of “present”, a shifting focus of awareness selects what/how much is it processed</a:t>
          </a:r>
          <a:endParaRPr lang="en-US"/>
        </a:p>
      </dgm:t>
    </dgm:pt>
    <dgm:pt modelId="{B84E743F-6A31-4414-AEFC-66C9D14F9A13}" type="parTrans" cxnId="{222A1819-BEB1-41FD-B4CB-28B8AE3ADB28}">
      <dgm:prSet/>
      <dgm:spPr/>
      <dgm:t>
        <a:bodyPr/>
        <a:lstStyle/>
        <a:p>
          <a:endParaRPr lang="en-US"/>
        </a:p>
      </dgm:t>
    </dgm:pt>
    <dgm:pt modelId="{152FC6DA-8B68-4C51-B459-CF518DF508A0}" type="sibTrans" cxnId="{222A1819-BEB1-41FD-B4CB-28B8AE3ADB28}">
      <dgm:prSet/>
      <dgm:spPr/>
      <dgm:t>
        <a:bodyPr/>
        <a:lstStyle/>
        <a:p>
          <a:endParaRPr lang="en-US"/>
        </a:p>
      </dgm:t>
    </dgm:pt>
    <dgm:pt modelId="{258E4DF7-55BF-4361-9542-56C3685101EC}">
      <dgm:prSet/>
      <dgm:spPr/>
      <dgm:t>
        <a:bodyPr/>
        <a:lstStyle/>
        <a:p>
          <a:r>
            <a:rPr lang="en-GB" dirty="0"/>
            <a:t>Has limitations: capacity (7+/-2 items) and time (around 10-20 seconds)</a:t>
          </a:r>
          <a:endParaRPr lang="en-US" dirty="0"/>
        </a:p>
      </dgm:t>
    </dgm:pt>
    <dgm:pt modelId="{7F8AEEF1-9B22-4340-83A8-523755586BC6}" type="parTrans" cxnId="{10835AB6-F6BC-4AB0-B16B-163B9CCE3AF3}">
      <dgm:prSet/>
      <dgm:spPr/>
      <dgm:t>
        <a:bodyPr/>
        <a:lstStyle/>
        <a:p>
          <a:endParaRPr lang="en-US"/>
        </a:p>
      </dgm:t>
    </dgm:pt>
    <dgm:pt modelId="{4C91D6A6-6182-4C85-AAE1-DACEFA4C5CEE}" type="sibTrans" cxnId="{10835AB6-F6BC-4AB0-B16B-163B9CCE3AF3}">
      <dgm:prSet/>
      <dgm:spPr/>
      <dgm:t>
        <a:bodyPr/>
        <a:lstStyle/>
        <a:p>
          <a:endParaRPr lang="en-US"/>
        </a:p>
      </dgm:t>
    </dgm:pt>
    <dgm:pt modelId="{8BBA0C97-5FAF-4935-A627-A7D06232E2A0}">
      <dgm:prSet/>
      <dgm:spPr/>
      <dgm:t>
        <a:bodyPr/>
        <a:lstStyle/>
        <a:p>
          <a:r>
            <a:rPr lang="en-GB" dirty="0"/>
            <a:t>Chunking and rehearsal help to overcome these limitations</a:t>
          </a:r>
          <a:endParaRPr lang="en-US" dirty="0"/>
        </a:p>
      </dgm:t>
    </dgm:pt>
    <dgm:pt modelId="{1980E8E1-58A2-4AF7-AEBA-6F3C04EAD971}" type="parTrans" cxnId="{DD8D11BE-44B2-441A-BFAB-AA11AD96658F}">
      <dgm:prSet/>
      <dgm:spPr/>
      <dgm:t>
        <a:bodyPr/>
        <a:lstStyle/>
        <a:p>
          <a:endParaRPr lang="en-US"/>
        </a:p>
      </dgm:t>
    </dgm:pt>
    <dgm:pt modelId="{E5560001-5E95-4CFB-B6D8-8845737706CB}" type="sibTrans" cxnId="{DD8D11BE-44B2-441A-BFAB-AA11AD96658F}">
      <dgm:prSet/>
      <dgm:spPr/>
      <dgm:t>
        <a:bodyPr/>
        <a:lstStyle/>
        <a:p>
          <a:endParaRPr lang="en-US"/>
        </a:p>
      </dgm:t>
    </dgm:pt>
    <dgm:pt modelId="{ED7505DF-B81F-4EBB-AE0D-8401016C1054}">
      <dgm:prSet/>
      <dgm:spPr/>
      <dgm:t>
        <a:bodyPr/>
        <a:lstStyle/>
        <a:p>
          <a:r>
            <a:rPr lang="en-GB" dirty="0"/>
            <a:t>Has “sensory-specific” sub-blocks (for dealing with visual-spatial, phonological, pitch information –parallel processing of them)</a:t>
          </a:r>
          <a:endParaRPr lang="en-US" dirty="0"/>
        </a:p>
      </dgm:t>
    </dgm:pt>
    <dgm:pt modelId="{537FEFB5-6D3D-40AF-8F4E-1AC0EB4EFE9C}" type="parTrans" cxnId="{C9C0734D-3333-45BA-A104-FFDB84CBF806}">
      <dgm:prSet/>
      <dgm:spPr/>
      <dgm:t>
        <a:bodyPr/>
        <a:lstStyle/>
        <a:p>
          <a:endParaRPr lang="en-US"/>
        </a:p>
      </dgm:t>
    </dgm:pt>
    <dgm:pt modelId="{E9ED0854-CB58-463A-9FAB-90B67E34D829}" type="sibTrans" cxnId="{C9C0734D-3333-45BA-A104-FFDB84CBF806}">
      <dgm:prSet/>
      <dgm:spPr/>
      <dgm:t>
        <a:bodyPr/>
        <a:lstStyle/>
        <a:p>
          <a:endParaRPr lang="en-US"/>
        </a:p>
      </dgm:t>
    </dgm:pt>
    <dgm:pt modelId="{10B05454-4BF3-434B-BE95-B6DADD6C61D8}">
      <dgm:prSet/>
      <dgm:spPr/>
      <dgm:t>
        <a:bodyPr/>
        <a:lstStyle/>
        <a:p>
          <a:r>
            <a:rPr lang="en-GB"/>
            <a:t>Attentional mechanisms “modulate” what is stored in short-term and which type of processing is devoted to that</a:t>
          </a:r>
          <a:endParaRPr lang="en-US"/>
        </a:p>
      </dgm:t>
    </dgm:pt>
    <dgm:pt modelId="{6D43D0FF-3AF6-4DDE-8608-04A7D164E6CE}" type="parTrans" cxnId="{30CCE9BC-2080-45DD-8EF6-19C969CB6188}">
      <dgm:prSet/>
      <dgm:spPr/>
      <dgm:t>
        <a:bodyPr/>
        <a:lstStyle/>
        <a:p>
          <a:endParaRPr lang="en-US"/>
        </a:p>
      </dgm:t>
    </dgm:pt>
    <dgm:pt modelId="{982E192B-7D79-433C-B462-009D68CEA5D8}" type="sibTrans" cxnId="{30CCE9BC-2080-45DD-8EF6-19C969CB6188}">
      <dgm:prSet/>
      <dgm:spPr/>
      <dgm:t>
        <a:bodyPr/>
        <a:lstStyle/>
        <a:p>
          <a:endParaRPr lang="en-US"/>
        </a:p>
      </dgm:t>
    </dgm:pt>
    <dgm:pt modelId="{143DE914-DAA4-4EBB-B6D3-8212A35F86BE}" type="pres">
      <dgm:prSet presAssocID="{6BFF4E9E-14C0-4945-A411-BE1094D77D58}" presName="linear" presStyleCnt="0">
        <dgm:presLayoutVars>
          <dgm:animLvl val="lvl"/>
          <dgm:resizeHandles val="exact"/>
        </dgm:presLayoutVars>
      </dgm:prSet>
      <dgm:spPr/>
    </dgm:pt>
    <dgm:pt modelId="{B8BFCE8F-A8BA-4605-ADD2-F2646B8265D7}" type="pres">
      <dgm:prSet presAssocID="{7F4DB261-4265-4EA1-BA63-A8A90CFC864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EA5E92C-91EF-4F6E-ACD2-CF3D41242FB5}" type="pres">
      <dgm:prSet presAssocID="{057A0C8F-F980-47AD-B754-43EE3982A85E}" presName="spacer" presStyleCnt="0"/>
      <dgm:spPr/>
    </dgm:pt>
    <dgm:pt modelId="{15D291B4-E4E1-4AB9-9CBD-8813540318A5}" type="pres">
      <dgm:prSet presAssocID="{80D134B4-2048-479C-8F5A-1A8DD69130E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3C051EC-F542-445A-B6C1-786201C66F7C}" type="pres">
      <dgm:prSet presAssocID="{152FC6DA-8B68-4C51-B459-CF518DF508A0}" presName="spacer" presStyleCnt="0"/>
      <dgm:spPr/>
    </dgm:pt>
    <dgm:pt modelId="{AECB4032-E390-49F1-8CB2-D7F831C66D38}" type="pres">
      <dgm:prSet presAssocID="{258E4DF7-55BF-4361-9542-56C3685101E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0C9A8C6-A976-4B77-A6C3-910BEF5E1DF7}" type="pres">
      <dgm:prSet presAssocID="{4C91D6A6-6182-4C85-AAE1-DACEFA4C5CEE}" presName="spacer" presStyleCnt="0"/>
      <dgm:spPr/>
    </dgm:pt>
    <dgm:pt modelId="{ADB4E7AE-386A-4A15-ADE6-F2F013755F68}" type="pres">
      <dgm:prSet presAssocID="{8BBA0C97-5FAF-4935-A627-A7D06232E2A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73018F2-311E-42E0-8C69-1D08BCD1183E}" type="pres">
      <dgm:prSet presAssocID="{E5560001-5E95-4CFB-B6D8-8845737706CB}" presName="spacer" presStyleCnt="0"/>
      <dgm:spPr/>
    </dgm:pt>
    <dgm:pt modelId="{0A3402B7-23F3-4C3B-B622-E6B92AEC7E5B}" type="pres">
      <dgm:prSet presAssocID="{ED7505DF-B81F-4EBB-AE0D-8401016C105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F2DA733-D4FB-47F6-AAD2-DAD947F35FA6}" type="pres">
      <dgm:prSet presAssocID="{E9ED0854-CB58-463A-9FAB-90B67E34D829}" presName="spacer" presStyleCnt="0"/>
      <dgm:spPr/>
    </dgm:pt>
    <dgm:pt modelId="{EF6AA343-85D8-4392-A54F-E28734994B00}" type="pres">
      <dgm:prSet presAssocID="{10B05454-4BF3-434B-BE95-B6DADD6C61D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22A1819-BEB1-41FD-B4CB-28B8AE3ADB28}" srcId="{6BFF4E9E-14C0-4945-A411-BE1094D77D58}" destId="{80D134B4-2048-479C-8F5A-1A8DD69130EF}" srcOrd="1" destOrd="0" parTransId="{B84E743F-6A31-4414-AEFC-66C9D14F9A13}" sibTransId="{152FC6DA-8B68-4C51-B459-CF518DF508A0}"/>
    <dgm:cxn modelId="{0C34B01F-E3D0-4BA6-8F90-14B7CC4459D3}" type="presOf" srcId="{10B05454-4BF3-434B-BE95-B6DADD6C61D8}" destId="{EF6AA343-85D8-4392-A54F-E28734994B00}" srcOrd="0" destOrd="0" presId="urn:microsoft.com/office/officeart/2005/8/layout/vList2"/>
    <dgm:cxn modelId="{CDF5F13A-B991-410A-84FB-534EC645A3E8}" type="presOf" srcId="{6BFF4E9E-14C0-4945-A411-BE1094D77D58}" destId="{143DE914-DAA4-4EBB-B6D3-8212A35F86BE}" srcOrd="0" destOrd="0" presId="urn:microsoft.com/office/officeart/2005/8/layout/vList2"/>
    <dgm:cxn modelId="{C9C0734D-3333-45BA-A104-FFDB84CBF806}" srcId="{6BFF4E9E-14C0-4945-A411-BE1094D77D58}" destId="{ED7505DF-B81F-4EBB-AE0D-8401016C1054}" srcOrd="4" destOrd="0" parTransId="{537FEFB5-6D3D-40AF-8F4E-1AC0EB4EFE9C}" sibTransId="{E9ED0854-CB58-463A-9FAB-90B67E34D829}"/>
    <dgm:cxn modelId="{40644D4F-0B81-448E-8A17-59CCD29A019C}" type="presOf" srcId="{8BBA0C97-5FAF-4935-A627-A7D06232E2A0}" destId="{ADB4E7AE-386A-4A15-ADE6-F2F013755F68}" srcOrd="0" destOrd="0" presId="urn:microsoft.com/office/officeart/2005/8/layout/vList2"/>
    <dgm:cxn modelId="{94883280-03B7-456C-B2FE-FAB4949BD74D}" type="presOf" srcId="{7F4DB261-4265-4EA1-BA63-A8A90CFC864A}" destId="{B8BFCE8F-A8BA-4605-ADD2-F2646B8265D7}" srcOrd="0" destOrd="0" presId="urn:microsoft.com/office/officeart/2005/8/layout/vList2"/>
    <dgm:cxn modelId="{7DE3DD8D-2119-4466-92D1-472A6F64D858}" type="presOf" srcId="{80D134B4-2048-479C-8F5A-1A8DD69130EF}" destId="{15D291B4-E4E1-4AB9-9CBD-8813540318A5}" srcOrd="0" destOrd="0" presId="urn:microsoft.com/office/officeart/2005/8/layout/vList2"/>
    <dgm:cxn modelId="{D668D690-7222-4B8A-AB3A-FDA2878DBAE2}" srcId="{6BFF4E9E-14C0-4945-A411-BE1094D77D58}" destId="{7F4DB261-4265-4EA1-BA63-A8A90CFC864A}" srcOrd="0" destOrd="0" parTransId="{E9FABC16-E019-4479-BB7C-14C5C7CEE1B4}" sibTransId="{057A0C8F-F980-47AD-B754-43EE3982A85E}"/>
    <dgm:cxn modelId="{5ABB01A0-A905-4D97-825F-9431A0AF80BB}" type="presOf" srcId="{ED7505DF-B81F-4EBB-AE0D-8401016C1054}" destId="{0A3402B7-23F3-4C3B-B622-E6B92AEC7E5B}" srcOrd="0" destOrd="0" presId="urn:microsoft.com/office/officeart/2005/8/layout/vList2"/>
    <dgm:cxn modelId="{10835AB6-F6BC-4AB0-B16B-163B9CCE3AF3}" srcId="{6BFF4E9E-14C0-4945-A411-BE1094D77D58}" destId="{258E4DF7-55BF-4361-9542-56C3685101EC}" srcOrd="2" destOrd="0" parTransId="{7F8AEEF1-9B22-4340-83A8-523755586BC6}" sibTransId="{4C91D6A6-6182-4C85-AAE1-DACEFA4C5CEE}"/>
    <dgm:cxn modelId="{30CCE9BC-2080-45DD-8EF6-19C969CB6188}" srcId="{6BFF4E9E-14C0-4945-A411-BE1094D77D58}" destId="{10B05454-4BF3-434B-BE95-B6DADD6C61D8}" srcOrd="5" destOrd="0" parTransId="{6D43D0FF-3AF6-4DDE-8608-04A7D164E6CE}" sibTransId="{982E192B-7D79-433C-B462-009D68CEA5D8}"/>
    <dgm:cxn modelId="{DD8D11BE-44B2-441A-BFAB-AA11AD96658F}" srcId="{6BFF4E9E-14C0-4945-A411-BE1094D77D58}" destId="{8BBA0C97-5FAF-4935-A627-A7D06232E2A0}" srcOrd="3" destOrd="0" parTransId="{1980E8E1-58A2-4AF7-AEBA-6F3C04EAD971}" sibTransId="{E5560001-5E95-4CFB-B6D8-8845737706CB}"/>
    <dgm:cxn modelId="{8589C6F8-0338-4E42-B546-78E73D946345}" type="presOf" srcId="{258E4DF7-55BF-4361-9542-56C3685101EC}" destId="{AECB4032-E390-49F1-8CB2-D7F831C66D38}" srcOrd="0" destOrd="0" presId="urn:microsoft.com/office/officeart/2005/8/layout/vList2"/>
    <dgm:cxn modelId="{507E036E-F4F4-4459-B329-CCF772BCCDD3}" type="presParOf" srcId="{143DE914-DAA4-4EBB-B6D3-8212A35F86BE}" destId="{B8BFCE8F-A8BA-4605-ADD2-F2646B8265D7}" srcOrd="0" destOrd="0" presId="urn:microsoft.com/office/officeart/2005/8/layout/vList2"/>
    <dgm:cxn modelId="{6E3069A2-5BB5-41A9-BC43-2523480EDD93}" type="presParOf" srcId="{143DE914-DAA4-4EBB-B6D3-8212A35F86BE}" destId="{4EA5E92C-91EF-4F6E-ACD2-CF3D41242FB5}" srcOrd="1" destOrd="0" presId="urn:microsoft.com/office/officeart/2005/8/layout/vList2"/>
    <dgm:cxn modelId="{B457258A-33C1-4936-AF7D-38FBE4D9809C}" type="presParOf" srcId="{143DE914-DAA4-4EBB-B6D3-8212A35F86BE}" destId="{15D291B4-E4E1-4AB9-9CBD-8813540318A5}" srcOrd="2" destOrd="0" presId="urn:microsoft.com/office/officeart/2005/8/layout/vList2"/>
    <dgm:cxn modelId="{DD4F624F-B07C-4F75-BB3E-B47759327CFF}" type="presParOf" srcId="{143DE914-DAA4-4EBB-B6D3-8212A35F86BE}" destId="{03C051EC-F542-445A-B6C1-786201C66F7C}" srcOrd="3" destOrd="0" presId="urn:microsoft.com/office/officeart/2005/8/layout/vList2"/>
    <dgm:cxn modelId="{E02D70B3-343B-4977-B660-0798B0711AA9}" type="presParOf" srcId="{143DE914-DAA4-4EBB-B6D3-8212A35F86BE}" destId="{AECB4032-E390-49F1-8CB2-D7F831C66D38}" srcOrd="4" destOrd="0" presId="urn:microsoft.com/office/officeart/2005/8/layout/vList2"/>
    <dgm:cxn modelId="{0EBB7799-90B3-4ED0-8F78-E156049F49A0}" type="presParOf" srcId="{143DE914-DAA4-4EBB-B6D3-8212A35F86BE}" destId="{20C9A8C6-A976-4B77-A6C3-910BEF5E1DF7}" srcOrd="5" destOrd="0" presId="urn:microsoft.com/office/officeart/2005/8/layout/vList2"/>
    <dgm:cxn modelId="{CC23BB60-5B35-4940-99B0-5A7C54302E33}" type="presParOf" srcId="{143DE914-DAA4-4EBB-B6D3-8212A35F86BE}" destId="{ADB4E7AE-386A-4A15-ADE6-F2F013755F68}" srcOrd="6" destOrd="0" presId="urn:microsoft.com/office/officeart/2005/8/layout/vList2"/>
    <dgm:cxn modelId="{0A224007-7EB8-495D-80F8-1AFC720EA524}" type="presParOf" srcId="{143DE914-DAA4-4EBB-B6D3-8212A35F86BE}" destId="{473018F2-311E-42E0-8C69-1D08BCD1183E}" srcOrd="7" destOrd="0" presId="urn:microsoft.com/office/officeart/2005/8/layout/vList2"/>
    <dgm:cxn modelId="{67D9F6F2-DE09-4CDC-A717-17DFA102577B}" type="presParOf" srcId="{143DE914-DAA4-4EBB-B6D3-8212A35F86BE}" destId="{0A3402B7-23F3-4C3B-B622-E6B92AEC7E5B}" srcOrd="8" destOrd="0" presId="urn:microsoft.com/office/officeart/2005/8/layout/vList2"/>
    <dgm:cxn modelId="{1DD942DC-3768-4416-A1D0-C6951045545F}" type="presParOf" srcId="{143DE914-DAA4-4EBB-B6D3-8212A35F86BE}" destId="{8F2DA733-D4FB-47F6-AAD2-DAD947F35FA6}" srcOrd="9" destOrd="0" presId="urn:microsoft.com/office/officeart/2005/8/layout/vList2"/>
    <dgm:cxn modelId="{8920790D-4602-4B77-A297-F91879A28005}" type="presParOf" srcId="{143DE914-DAA4-4EBB-B6D3-8212A35F86BE}" destId="{EF6AA343-85D8-4392-A54F-E28734994B0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516970-AEFE-46BC-8E72-08F15C0980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768C42E-5C2E-48C9-B452-71EC560B9519}">
      <dgm:prSet/>
      <dgm:spPr/>
      <dgm:t>
        <a:bodyPr/>
        <a:lstStyle/>
        <a:p>
          <a:r>
            <a:rPr lang="en-GB" dirty="0" err="1"/>
            <a:t>Lerdahl</a:t>
          </a:r>
          <a:r>
            <a:rPr lang="en-GB" dirty="0"/>
            <a:t> &amp; </a:t>
          </a:r>
          <a:r>
            <a:rPr lang="en-GB" dirty="0" err="1"/>
            <a:t>Jackendoff</a:t>
          </a:r>
          <a:r>
            <a:rPr lang="en-GB" dirty="0"/>
            <a:t> “grouping well-formedness rules” and “grouping preference rules” (Generative Theory of Tonal Music) </a:t>
          </a:r>
          <a:endParaRPr lang="en-US" dirty="0"/>
        </a:p>
      </dgm:t>
    </dgm:pt>
    <dgm:pt modelId="{F2C665DC-F537-47FA-A4EA-3D228CEC185D}" type="parTrans" cxnId="{D4F68ADA-A07D-43DA-9125-7A1299B5244A}">
      <dgm:prSet/>
      <dgm:spPr/>
      <dgm:t>
        <a:bodyPr/>
        <a:lstStyle/>
        <a:p>
          <a:endParaRPr lang="en-US"/>
        </a:p>
      </dgm:t>
    </dgm:pt>
    <dgm:pt modelId="{D2F07992-51A5-435D-9CB8-B355A45BB1C2}" type="sibTrans" cxnId="{D4F68ADA-A07D-43DA-9125-7A1299B5244A}">
      <dgm:prSet/>
      <dgm:spPr/>
      <dgm:t>
        <a:bodyPr/>
        <a:lstStyle/>
        <a:p>
          <a:endParaRPr lang="en-US"/>
        </a:p>
      </dgm:t>
    </dgm:pt>
    <dgm:pt modelId="{DAE55DD2-A137-4688-94F4-C4E317FD932E}">
      <dgm:prSet/>
      <dgm:spPr/>
      <dgm:t>
        <a:bodyPr/>
        <a:lstStyle/>
        <a:p>
          <a:r>
            <a:rPr lang="en-GB" i="1"/>
            <a:t>Well-formedness rules</a:t>
          </a:r>
          <a:r>
            <a:rPr lang="en-GB"/>
            <a:t> define (abstract) structural descriptions that can be derived from the surface structure (a series of hypotheses for organizing the musical structure)</a:t>
          </a:r>
          <a:endParaRPr lang="en-US"/>
        </a:p>
      </dgm:t>
    </dgm:pt>
    <dgm:pt modelId="{9D3982BE-8077-4DCE-941F-4472EFCDBD32}" type="parTrans" cxnId="{568F4C04-8C9A-42E8-A7EC-9C2B56E6A0AB}">
      <dgm:prSet/>
      <dgm:spPr/>
      <dgm:t>
        <a:bodyPr/>
        <a:lstStyle/>
        <a:p>
          <a:endParaRPr lang="en-US"/>
        </a:p>
      </dgm:t>
    </dgm:pt>
    <dgm:pt modelId="{5C069219-899A-4F1B-98D5-71AC6D97EBA7}" type="sibTrans" cxnId="{568F4C04-8C9A-42E8-A7EC-9C2B56E6A0AB}">
      <dgm:prSet/>
      <dgm:spPr/>
      <dgm:t>
        <a:bodyPr/>
        <a:lstStyle/>
        <a:p>
          <a:endParaRPr lang="en-US"/>
        </a:p>
      </dgm:t>
    </dgm:pt>
    <dgm:pt modelId="{00E01AF2-6965-4512-98F1-CE4FE5968A2A}">
      <dgm:prSet/>
      <dgm:spPr/>
      <dgm:t>
        <a:bodyPr/>
        <a:lstStyle/>
        <a:p>
          <a:r>
            <a:rPr lang="en-GB" i="1"/>
            <a:t>Grouping preference rules</a:t>
          </a:r>
          <a:r>
            <a:rPr lang="en-GB"/>
            <a:t> define the conditions that allow a listener to choose the preferred interpretation of the structure from all of the possible ones that conform to the well-formedness rules (connected to real perceptual events)</a:t>
          </a:r>
          <a:endParaRPr lang="en-US"/>
        </a:p>
      </dgm:t>
    </dgm:pt>
    <dgm:pt modelId="{9AF71C38-1BB4-4541-BACF-2791FCE71C52}" type="parTrans" cxnId="{ACB694EE-F17D-4D31-88CD-669C7877A749}">
      <dgm:prSet/>
      <dgm:spPr/>
      <dgm:t>
        <a:bodyPr/>
        <a:lstStyle/>
        <a:p>
          <a:endParaRPr lang="en-US"/>
        </a:p>
      </dgm:t>
    </dgm:pt>
    <dgm:pt modelId="{1A85E605-DEE2-4AE6-9C02-0D3F7D1A43A0}" type="sibTrans" cxnId="{ACB694EE-F17D-4D31-88CD-669C7877A749}">
      <dgm:prSet/>
      <dgm:spPr/>
      <dgm:t>
        <a:bodyPr/>
        <a:lstStyle/>
        <a:p>
          <a:endParaRPr lang="en-US"/>
        </a:p>
      </dgm:t>
    </dgm:pt>
    <dgm:pt modelId="{360C56A1-9A50-476D-BCFF-B064FE51C85A}" type="pres">
      <dgm:prSet presAssocID="{FD516970-AEFE-46BC-8E72-08F15C0980C9}" presName="root" presStyleCnt="0">
        <dgm:presLayoutVars>
          <dgm:dir/>
          <dgm:resizeHandles val="exact"/>
        </dgm:presLayoutVars>
      </dgm:prSet>
      <dgm:spPr/>
    </dgm:pt>
    <dgm:pt modelId="{E88636B7-B943-42C5-A85E-4FF194FF4617}" type="pres">
      <dgm:prSet presAssocID="{B768C42E-5C2E-48C9-B452-71EC560B9519}" presName="compNode" presStyleCnt="0"/>
      <dgm:spPr/>
    </dgm:pt>
    <dgm:pt modelId="{24328C74-996F-4FA3-A019-98CD433E668D}" type="pres">
      <dgm:prSet presAssocID="{B768C42E-5C2E-48C9-B452-71EC560B9519}" presName="bgRect" presStyleLbl="bgShp" presStyleIdx="0" presStyleCnt="3"/>
      <dgm:spPr/>
    </dgm:pt>
    <dgm:pt modelId="{F4D8AD1F-6CB4-4138-B6DF-D4B6F8697FAB}" type="pres">
      <dgm:prSet presAssocID="{B768C42E-5C2E-48C9-B452-71EC560B95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 Keys"/>
        </a:ext>
      </dgm:extLst>
    </dgm:pt>
    <dgm:pt modelId="{7EBCD06F-5F42-4CCC-9AFF-E7657CB39726}" type="pres">
      <dgm:prSet presAssocID="{B768C42E-5C2E-48C9-B452-71EC560B9519}" presName="spaceRect" presStyleCnt="0"/>
      <dgm:spPr/>
    </dgm:pt>
    <dgm:pt modelId="{ED50C716-E612-4DA7-BA62-89847B089DCE}" type="pres">
      <dgm:prSet presAssocID="{B768C42E-5C2E-48C9-B452-71EC560B9519}" presName="parTx" presStyleLbl="revTx" presStyleIdx="0" presStyleCnt="3">
        <dgm:presLayoutVars>
          <dgm:chMax val="0"/>
          <dgm:chPref val="0"/>
        </dgm:presLayoutVars>
      </dgm:prSet>
      <dgm:spPr/>
    </dgm:pt>
    <dgm:pt modelId="{FBF075E9-2774-41CF-BA46-9800615D71F0}" type="pres">
      <dgm:prSet presAssocID="{D2F07992-51A5-435D-9CB8-B355A45BB1C2}" presName="sibTrans" presStyleCnt="0"/>
      <dgm:spPr/>
    </dgm:pt>
    <dgm:pt modelId="{64A700D8-5FA7-4473-9E8F-AA3CA3EF7B0E}" type="pres">
      <dgm:prSet presAssocID="{DAE55DD2-A137-4688-94F4-C4E317FD932E}" presName="compNode" presStyleCnt="0"/>
      <dgm:spPr/>
    </dgm:pt>
    <dgm:pt modelId="{4B15AD7B-041F-40BD-9607-224CC4D18D0D}" type="pres">
      <dgm:prSet presAssocID="{DAE55DD2-A137-4688-94F4-C4E317FD932E}" presName="bgRect" presStyleLbl="bgShp" presStyleIdx="1" presStyleCnt="3"/>
      <dgm:spPr/>
    </dgm:pt>
    <dgm:pt modelId="{E5A698E1-0086-4F5B-81AC-1BE02BA702B0}" type="pres">
      <dgm:prSet presAssocID="{DAE55DD2-A137-4688-94F4-C4E317FD93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B298AF5-084F-43C6-9C93-E045552C28A4}" type="pres">
      <dgm:prSet presAssocID="{DAE55DD2-A137-4688-94F4-C4E317FD932E}" presName="spaceRect" presStyleCnt="0"/>
      <dgm:spPr/>
    </dgm:pt>
    <dgm:pt modelId="{578F9863-2426-41DC-9601-18651512F961}" type="pres">
      <dgm:prSet presAssocID="{DAE55DD2-A137-4688-94F4-C4E317FD932E}" presName="parTx" presStyleLbl="revTx" presStyleIdx="1" presStyleCnt="3">
        <dgm:presLayoutVars>
          <dgm:chMax val="0"/>
          <dgm:chPref val="0"/>
        </dgm:presLayoutVars>
      </dgm:prSet>
      <dgm:spPr/>
    </dgm:pt>
    <dgm:pt modelId="{B57834BF-DDAF-4C15-B4AD-E48BE2F3DF8D}" type="pres">
      <dgm:prSet presAssocID="{5C069219-899A-4F1B-98D5-71AC6D97EBA7}" presName="sibTrans" presStyleCnt="0"/>
      <dgm:spPr/>
    </dgm:pt>
    <dgm:pt modelId="{79A4D904-4FBB-4553-ADC2-31479F9C10B8}" type="pres">
      <dgm:prSet presAssocID="{00E01AF2-6965-4512-98F1-CE4FE5968A2A}" presName="compNode" presStyleCnt="0"/>
      <dgm:spPr/>
    </dgm:pt>
    <dgm:pt modelId="{432CED43-3C51-47C7-92CF-F094702EBC39}" type="pres">
      <dgm:prSet presAssocID="{00E01AF2-6965-4512-98F1-CE4FE5968A2A}" presName="bgRect" presStyleLbl="bgShp" presStyleIdx="2" presStyleCnt="3"/>
      <dgm:spPr/>
    </dgm:pt>
    <dgm:pt modelId="{5F52CBD5-B424-45FE-85E1-94A9040C305B}" type="pres">
      <dgm:prSet presAssocID="{00E01AF2-6965-4512-98F1-CE4FE5968A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B08F0001-38EA-47D0-8A69-F5F256E33C21}" type="pres">
      <dgm:prSet presAssocID="{00E01AF2-6965-4512-98F1-CE4FE5968A2A}" presName="spaceRect" presStyleCnt="0"/>
      <dgm:spPr/>
    </dgm:pt>
    <dgm:pt modelId="{F07047A3-F0F4-4E62-99E3-D999A6E8A696}" type="pres">
      <dgm:prSet presAssocID="{00E01AF2-6965-4512-98F1-CE4FE5968A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68F4C04-8C9A-42E8-A7EC-9C2B56E6A0AB}" srcId="{FD516970-AEFE-46BC-8E72-08F15C0980C9}" destId="{DAE55DD2-A137-4688-94F4-C4E317FD932E}" srcOrd="1" destOrd="0" parTransId="{9D3982BE-8077-4DCE-941F-4472EFCDBD32}" sibTransId="{5C069219-899A-4F1B-98D5-71AC6D97EBA7}"/>
    <dgm:cxn modelId="{7D675A46-9A5D-403F-A03C-3EF095976245}" type="presOf" srcId="{FD516970-AEFE-46BC-8E72-08F15C0980C9}" destId="{360C56A1-9A50-476D-BCFF-B064FE51C85A}" srcOrd="0" destOrd="0" presId="urn:microsoft.com/office/officeart/2018/2/layout/IconVerticalSolidList"/>
    <dgm:cxn modelId="{6F774374-698E-4539-9602-956E1ED664A8}" type="presOf" srcId="{00E01AF2-6965-4512-98F1-CE4FE5968A2A}" destId="{F07047A3-F0F4-4E62-99E3-D999A6E8A696}" srcOrd="0" destOrd="0" presId="urn:microsoft.com/office/officeart/2018/2/layout/IconVerticalSolidList"/>
    <dgm:cxn modelId="{D23E1985-0331-4AF3-9DB1-E100519373E9}" type="presOf" srcId="{B768C42E-5C2E-48C9-B452-71EC560B9519}" destId="{ED50C716-E612-4DA7-BA62-89847B089DCE}" srcOrd="0" destOrd="0" presId="urn:microsoft.com/office/officeart/2018/2/layout/IconVerticalSolidList"/>
    <dgm:cxn modelId="{327E32A2-EA8D-4047-A92F-9EEDA4CC82ED}" type="presOf" srcId="{DAE55DD2-A137-4688-94F4-C4E317FD932E}" destId="{578F9863-2426-41DC-9601-18651512F961}" srcOrd="0" destOrd="0" presId="urn:microsoft.com/office/officeart/2018/2/layout/IconVerticalSolidList"/>
    <dgm:cxn modelId="{D4F68ADA-A07D-43DA-9125-7A1299B5244A}" srcId="{FD516970-AEFE-46BC-8E72-08F15C0980C9}" destId="{B768C42E-5C2E-48C9-B452-71EC560B9519}" srcOrd="0" destOrd="0" parTransId="{F2C665DC-F537-47FA-A4EA-3D228CEC185D}" sibTransId="{D2F07992-51A5-435D-9CB8-B355A45BB1C2}"/>
    <dgm:cxn modelId="{ACB694EE-F17D-4D31-88CD-669C7877A749}" srcId="{FD516970-AEFE-46BC-8E72-08F15C0980C9}" destId="{00E01AF2-6965-4512-98F1-CE4FE5968A2A}" srcOrd="2" destOrd="0" parTransId="{9AF71C38-1BB4-4541-BACF-2791FCE71C52}" sibTransId="{1A85E605-DEE2-4AE6-9C02-0D3F7D1A43A0}"/>
    <dgm:cxn modelId="{B8321675-5DF7-4E8B-92BD-33258901AD9B}" type="presParOf" srcId="{360C56A1-9A50-476D-BCFF-B064FE51C85A}" destId="{E88636B7-B943-42C5-A85E-4FF194FF4617}" srcOrd="0" destOrd="0" presId="urn:microsoft.com/office/officeart/2018/2/layout/IconVerticalSolidList"/>
    <dgm:cxn modelId="{C800E26B-6AD4-4B96-AE7D-4139B8E024C1}" type="presParOf" srcId="{E88636B7-B943-42C5-A85E-4FF194FF4617}" destId="{24328C74-996F-4FA3-A019-98CD433E668D}" srcOrd="0" destOrd="0" presId="urn:microsoft.com/office/officeart/2018/2/layout/IconVerticalSolidList"/>
    <dgm:cxn modelId="{B150745C-A5A5-4223-839C-1160D182068A}" type="presParOf" srcId="{E88636B7-B943-42C5-A85E-4FF194FF4617}" destId="{F4D8AD1F-6CB4-4138-B6DF-D4B6F8697FAB}" srcOrd="1" destOrd="0" presId="urn:microsoft.com/office/officeart/2018/2/layout/IconVerticalSolidList"/>
    <dgm:cxn modelId="{BE2D19A3-20DC-4558-B93D-1C4D9F331D1E}" type="presParOf" srcId="{E88636B7-B943-42C5-A85E-4FF194FF4617}" destId="{7EBCD06F-5F42-4CCC-9AFF-E7657CB39726}" srcOrd="2" destOrd="0" presId="urn:microsoft.com/office/officeart/2018/2/layout/IconVerticalSolidList"/>
    <dgm:cxn modelId="{2297DFCB-D24D-4B1F-A8EF-49DF2AB6B0D5}" type="presParOf" srcId="{E88636B7-B943-42C5-A85E-4FF194FF4617}" destId="{ED50C716-E612-4DA7-BA62-89847B089DCE}" srcOrd="3" destOrd="0" presId="urn:microsoft.com/office/officeart/2018/2/layout/IconVerticalSolidList"/>
    <dgm:cxn modelId="{FD68B8C0-FAAC-4FE2-9CE7-E254E8EF4BF2}" type="presParOf" srcId="{360C56A1-9A50-476D-BCFF-B064FE51C85A}" destId="{FBF075E9-2774-41CF-BA46-9800615D71F0}" srcOrd="1" destOrd="0" presId="urn:microsoft.com/office/officeart/2018/2/layout/IconVerticalSolidList"/>
    <dgm:cxn modelId="{47696DB7-B5A8-448A-98E5-55BF8065315A}" type="presParOf" srcId="{360C56A1-9A50-476D-BCFF-B064FE51C85A}" destId="{64A700D8-5FA7-4473-9E8F-AA3CA3EF7B0E}" srcOrd="2" destOrd="0" presId="urn:microsoft.com/office/officeart/2018/2/layout/IconVerticalSolidList"/>
    <dgm:cxn modelId="{EA0FCF4A-6D1A-4BD4-9BB7-484226AFEE0B}" type="presParOf" srcId="{64A700D8-5FA7-4473-9E8F-AA3CA3EF7B0E}" destId="{4B15AD7B-041F-40BD-9607-224CC4D18D0D}" srcOrd="0" destOrd="0" presId="urn:microsoft.com/office/officeart/2018/2/layout/IconVerticalSolidList"/>
    <dgm:cxn modelId="{E9F68CD3-7DD4-4621-9FCE-71E248B08394}" type="presParOf" srcId="{64A700D8-5FA7-4473-9E8F-AA3CA3EF7B0E}" destId="{E5A698E1-0086-4F5B-81AC-1BE02BA702B0}" srcOrd="1" destOrd="0" presId="urn:microsoft.com/office/officeart/2018/2/layout/IconVerticalSolidList"/>
    <dgm:cxn modelId="{76A3656B-2722-4774-A1A7-A2B5F1EC7C45}" type="presParOf" srcId="{64A700D8-5FA7-4473-9E8F-AA3CA3EF7B0E}" destId="{4B298AF5-084F-43C6-9C93-E045552C28A4}" srcOrd="2" destOrd="0" presId="urn:microsoft.com/office/officeart/2018/2/layout/IconVerticalSolidList"/>
    <dgm:cxn modelId="{B3E6AF6E-AC06-4E54-B9F8-A463D911FCE7}" type="presParOf" srcId="{64A700D8-5FA7-4473-9E8F-AA3CA3EF7B0E}" destId="{578F9863-2426-41DC-9601-18651512F961}" srcOrd="3" destOrd="0" presId="urn:microsoft.com/office/officeart/2018/2/layout/IconVerticalSolidList"/>
    <dgm:cxn modelId="{5A970A68-AB9B-4C49-B5BD-F4FD079EBC47}" type="presParOf" srcId="{360C56A1-9A50-476D-BCFF-B064FE51C85A}" destId="{B57834BF-DDAF-4C15-B4AD-E48BE2F3DF8D}" srcOrd="3" destOrd="0" presId="urn:microsoft.com/office/officeart/2018/2/layout/IconVerticalSolidList"/>
    <dgm:cxn modelId="{BB3012F3-4A25-470E-8F19-6E89DA9A4D9D}" type="presParOf" srcId="{360C56A1-9A50-476D-BCFF-B064FE51C85A}" destId="{79A4D904-4FBB-4553-ADC2-31479F9C10B8}" srcOrd="4" destOrd="0" presId="urn:microsoft.com/office/officeart/2018/2/layout/IconVerticalSolidList"/>
    <dgm:cxn modelId="{947A9603-3E4F-4354-B583-CC57D8719A11}" type="presParOf" srcId="{79A4D904-4FBB-4553-ADC2-31479F9C10B8}" destId="{432CED43-3C51-47C7-92CF-F094702EBC39}" srcOrd="0" destOrd="0" presId="urn:microsoft.com/office/officeart/2018/2/layout/IconVerticalSolidList"/>
    <dgm:cxn modelId="{C289C1E0-3880-4E28-91AF-35424A8E01B0}" type="presParOf" srcId="{79A4D904-4FBB-4553-ADC2-31479F9C10B8}" destId="{5F52CBD5-B424-45FE-85E1-94A9040C305B}" srcOrd="1" destOrd="0" presId="urn:microsoft.com/office/officeart/2018/2/layout/IconVerticalSolidList"/>
    <dgm:cxn modelId="{23D17294-0BEB-4848-BD58-4FE0F3BC1F39}" type="presParOf" srcId="{79A4D904-4FBB-4553-ADC2-31479F9C10B8}" destId="{B08F0001-38EA-47D0-8A69-F5F256E33C21}" srcOrd="2" destOrd="0" presId="urn:microsoft.com/office/officeart/2018/2/layout/IconVerticalSolidList"/>
    <dgm:cxn modelId="{B39C0268-FD79-4A98-A9F4-453207B961CE}" type="presParOf" srcId="{79A4D904-4FBB-4553-ADC2-31479F9C10B8}" destId="{F07047A3-F0F4-4E62-99E3-D999A6E8A6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AD66E8-EEC6-498D-8044-E7DD85341DED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79DCC6-9A2F-4ADF-950C-996D98D39A94}">
      <dgm:prSet/>
      <dgm:spPr/>
      <dgm:t>
        <a:bodyPr/>
        <a:lstStyle/>
        <a:p>
          <a:r>
            <a:rPr lang="en-GB"/>
            <a:t>Declarative (~ explicit memory): </a:t>
          </a:r>
          <a:endParaRPr lang="en-US"/>
        </a:p>
      </dgm:t>
    </dgm:pt>
    <dgm:pt modelId="{B90FBACE-63CA-4882-9A8F-3CE0CE55A262}" type="parTrans" cxnId="{82B2E663-0039-43C4-B4D1-EFA1452D971C}">
      <dgm:prSet/>
      <dgm:spPr/>
      <dgm:t>
        <a:bodyPr/>
        <a:lstStyle/>
        <a:p>
          <a:endParaRPr lang="en-US"/>
        </a:p>
      </dgm:t>
    </dgm:pt>
    <dgm:pt modelId="{3CDDA62D-D53D-4C78-BD72-3F92B97A0F73}" type="sibTrans" cxnId="{82B2E663-0039-43C4-B4D1-EFA1452D971C}">
      <dgm:prSet/>
      <dgm:spPr/>
      <dgm:t>
        <a:bodyPr/>
        <a:lstStyle/>
        <a:p>
          <a:endParaRPr lang="en-US"/>
        </a:p>
      </dgm:t>
    </dgm:pt>
    <dgm:pt modelId="{F868EB58-6BD8-431C-A3B2-5A4F600B3E27}">
      <dgm:prSet custT="1"/>
      <dgm:spPr/>
      <dgm:t>
        <a:bodyPr/>
        <a:lstStyle/>
        <a:p>
          <a:r>
            <a:rPr lang="en-GB" sz="2400" dirty="0"/>
            <a:t>Consciously available</a:t>
          </a:r>
          <a:endParaRPr lang="en-US" sz="2400" dirty="0"/>
        </a:p>
      </dgm:t>
    </dgm:pt>
    <dgm:pt modelId="{E67E1514-D05F-4B18-B7EF-C9572685B17B}" type="parTrans" cxnId="{55F94EA7-2D80-45E1-853A-B5163F361765}">
      <dgm:prSet/>
      <dgm:spPr/>
      <dgm:t>
        <a:bodyPr/>
        <a:lstStyle/>
        <a:p>
          <a:endParaRPr lang="en-US"/>
        </a:p>
      </dgm:t>
    </dgm:pt>
    <dgm:pt modelId="{30DD2D2B-DA7F-4F42-9050-EE711418CD0A}" type="sibTrans" cxnId="{55F94EA7-2D80-45E1-853A-B5163F361765}">
      <dgm:prSet/>
      <dgm:spPr/>
      <dgm:t>
        <a:bodyPr/>
        <a:lstStyle/>
        <a:p>
          <a:endParaRPr lang="en-US"/>
        </a:p>
      </dgm:t>
    </dgm:pt>
    <dgm:pt modelId="{CF54E004-CB46-4F11-8A41-583858470C44}">
      <dgm:prSet custT="1"/>
      <dgm:spPr/>
      <dgm:t>
        <a:bodyPr/>
        <a:lstStyle/>
        <a:p>
          <a:r>
            <a:rPr lang="en-GB" sz="2400" dirty="0"/>
            <a:t>Fast learning, even “single-trial”</a:t>
          </a:r>
          <a:endParaRPr lang="en-US" sz="2400" dirty="0"/>
        </a:p>
      </dgm:t>
    </dgm:pt>
    <dgm:pt modelId="{7D40BD1D-D045-4CF0-9E26-93A36EA6CE5F}" type="parTrans" cxnId="{0D5D1B74-FB6E-4309-AD4D-5BACD03647DE}">
      <dgm:prSet/>
      <dgm:spPr/>
      <dgm:t>
        <a:bodyPr/>
        <a:lstStyle/>
        <a:p>
          <a:endParaRPr lang="en-US"/>
        </a:p>
      </dgm:t>
    </dgm:pt>
    <dgm:pt modelId="{7392FD49-66BD-4E40-B5DC-752F15446B2C}" type="sibTrans" cxnId="{0D5D1B74-FB6E-4309-AD4D-5BACD03647DE}">
      <dgm:prSet/>
      <dgm:spPr/>
      <dgm:t>
        <a:bodyPr/>
        <a:lstStyle/>
        <a:p>
          <a:endParaRPr lang="en-US"/>
        </a:p>
      </dgm:t>
    </dgm:pt>
    <dgm:pt modelId="{A934D1B4-558A-4AF7-8DF0-1781CF6CA613}">
      <dgm:prSet custT="1"/>
      <dgm:spPr/>
      <dgm:t>
        <a:bodyPr/>
        <a:lstStyle/>
        <a:p>
          <a:r>
            <a:rPr lang="en-GB" sz="2400" dirty="0"/>
            <a:t>Events (autobiographic memory) + Facts</a:t>
          </a:r>
          <a:endParaRPr lang="en-US" sz="1400" dirty="0"/>
        </a:p>
      </dgm:t>
    </dgm:pt>
    <dgm:pt modelId="{50D455ED-1672-421D-B27D-9811C2E92DEF}" type="parTrans" cxnId="{13AE9285-9954-4AB7-AF9B-C4CA2CC508E5}">
      <dgm:prSet/>
      <dgm:spPr/>
      <dgm:t>
        <a:bodyPr/>
        <a:lstStyle/>
        <a:p>
          <a:endParaRPr lang="en-US"/>
        </a:p>
      </dgm:t>
    </dgm:pt>
    <dgm:pt modelId="{4131D377-3A55-459D-A325-0C3D9E1BECFF}" type="sibTrans" cxnId="{13AE9285-9954-4AB7-AF9B-C4CA2CC508E5}">
      <dgm:prSet/>
      <dgm:spPr/>
      <dgm:t>
        <a:bodyPr/>
        <a:lstStyle/>
        <a:p>
          <a:endParaRPr lang="en-US"/>
        </a:p>
      </dgm:t>
    </dgm:pt>
    <dgm:pt modelId="{46D1C9E5-778B-4ED8-80E9-18B308E521AA}">
      <dgm:prSet/>
      <dgm:spPr/>
      <dgm:t>
        <a:bodyPr/>
        <a:lstStyle/>
        <a:p>
          <a:r>
            <a:rPr lang="en-GB"/>
            <a:t>Non-Declarative (~ implicit memory): </a:t>
          </a:r>
          <a:endParaRPr lang="en-US"/>
        </a:p>
      </dgm:t>
    </dgm:pt>
    <dgm:pt modelId="{743625C7-4171-438A-AEDB-BE67AB9EB2B4}" type="parTrans" cxnId="{5A6B1B7A-D648-41AD-AA34-F372A009146A}">
      <dgm:prSet/>
      <dgm:spPr/>
      <dgm:t>
        <a:bodyPr/>
        <a:lstStyle/>
        <a:p>
          <a:endParaRPr lang="en-US"/>
        </a:p>
      </dgm:t>
    </dgm:pt>
    <dgm:pt modelId="{44082257-DAD9-40C3-AF70-763B71C26FE7}" type="sibTrans" cxnId="{5A6B1B7A-D648-41AD-AA34-F372A009146A}">
      <dgm:prSet/>
      <dgm:spPr/>
      <dgm:t>
        <a:bodyPr/>
        <a:lstStyle/>
        <a:p>
          <a:endParaRPr lang="en-US"/>
        </a:p>
      </dgm:t>
    </dgm:pt>
    <dgm:pt modelId="{2A2D585D-827B-4BBF-876D-AAB93ADB570D}">
      <dgm:prSet custT="1"/>
      <dgm:spPr/>
      <dgm:t>
        <a:bodyPr/>
        <a:lstStyle/>
        <a:p>
          <a:r>
            <a:rPr lang="en-GB" sz="2400" dirty="0"/>
            <a:t>Contents consciously “unavailable” or interfering its development when trying to make them conscious</a:t>
          </a:r>
          <a:endParaRPr lang="en-US" sz="2400" dirty="0"/>
        </a:p>
      </dgm:t>
    </dgm:pt>
    <dgm:pt modelId="{FEDC400F-95A3-4BB2-8CBD-6A2D0B451361}" type="parTrans" cxnId="{F9AF0861-DC23-4C59-9678-231F6C7C8EF1}">
      <dgm:prSet/>
      <dgm:spPr/>
      <dgm:t>
        <a:bodyPr/>
        <a:lstStyle/>
        <a:p>
          <a:endParaRPr lang="en-US"/>
        </a:p>
      </dgm:t>
    </dgm:pt>
    <dgm:pt modelId="{6DC37206-7D81-4F5D-B192-B6D4AAC2DB53}" type="sibTrans" cxnId="{F9AF0861-DC23-4C59-9678-231F6C7C8EF1}">
      <dgm:prSet/>
      <dgm:spPr/>
      <dgm:t>
        <a:bodyPr/>
        <a:lstStyle/>
        <a:p>
          <a:endParaRPr lang="en-US"/>
        </a:p>
      </dgm:t>
    </dgm:pt>
    <dgm:pt modelId="{8558F627-956A-4844-8F9A-7AB2DC0FDE92}">
      <dgm:prSet custT="1"/>
      <dgm:spPr/>
      <dgm:t>
        <a:bodyPr/>
        <a:lstStyle/>
        <a:p>
          <a:r>
            <a:rPr lang="en-GB" sz="2400" dirty="0"/>
            <a:t>Slow learning</a:t>
          </a:r>
          <a:endParaRPr lang="en-US" sz="2400" dirty="0"/>
        </a:p>
      </dgm:t>
    </dgm:pt>
    <dgm:pt modelId="{F0F0EA1F-3E5E-4B07-AFC3-0E412E13517A}" type="parTrans" cxnId="{4499CC29-19F6-4CCD-8B59-963EF1A2E6F1}">
      <dgm:prSet/>
      <dgm:spPr/>
      <dgm:t>
        <a:bodyPr/>
        <a:lstStyle/>
        <a:p>
          <a:endParaRPr lang="en-US"/>
        </a:p>
      </dgm:t>
    </dgm:pt>
    <dgm:pt modelId="{76F0EC0F-FF89-437E-A7B3-66126581CE74}" type="sibTrans" cxnId="{4499CC29-19F6-4CCD-8B59-963EF1A2E6F1}">
      <dgm:prSet/>
      <dgm:spPr/>
      <dgm:t>
        <a:bodyPr/>
        <a:lstStyle/>
        <a:p>
          <a:endParaRPr lang="en-US"/>
        </a:p>
      </dgm:t>
    </dgm:pt>
    <dgm:pt modelId="{4D494A46-3F46-4C6C-8E0A-3C82F9C8512B}">
      <dgm:prSet custT="1"/>
      <dgm:spPr/>
      <dgm:t>
        <a:bodyPr/>
        <a:lstStyle/>
        <a:p>
          <a:r>
            <a:rPr lang="en-GB" sz="2400" dirty="0"/>
            <a:t>Automatic once learning has happened (“compiled knowledge”)</a:t>
          </a:r>
          <a:endParaRPr lang="en-US" sz="2400" dirty="0"/>
        </a:p>
      </dgm:t>
    </dgm:pt>
    <dgm:pt modelId="{9B286165-442F-49F7-A350-0A341D8B0A38}" type="parTrans" cxnId="{381D9A26-61E4-4879-B151-0BC2B922AC3D}">
      <dgm:prSet/>
      <dgm:spPr/>
      <dgm:t>
        <a:bodyPr/>
        <a:lstStyle/>
        <a:p>
          <a:endParaRPr lang="en-US"/>
        </a:p>
      </dgm:t>
    </dgm:pt>
    <dgm:pt modelId="{55D48A04-C55B-4146-8F44-3962D5CF78E9}" type="sibTrans" cxnId="{381D9A26-61E4-4879-B151-0BC2B922AC3D}">
      <dgm:prSet/>
      <dgm:spPr/>
      <dgm:t>
        <a:bodyPr/>
        <a:lstStyle/>
        <a:p>
          <a:endParaRPr lang="en-US"/>
        </a:p>
      </dgm:t>
    </dgm:pt>
    <dgm:pt modelId="{C3F8B58F-2CE6-4A99-BE0E-57B465459299}">
      <dgm:prSet custT="1"/>
      <dgm:spPr/>
      <dgm:t>
        <a:bodyPr/>
        <a:lstStyle/>
        <a:p>
          <a:r>
            <a:rPr lang="en-GB" sz="2400" dirty="0"/>
            <a:t>Often modality-specific</a:t>
          </a:r>
          <a:endParaRPr lang="en-US" sz="2400" dirty="0"/>
        </a:p>
      </dgm:t>
    </dgm:pt>
    <dgm:pt modelId="{9FEAE347-1206-468A-94BA-23EDA3CE09A0}" type="parTrans" cxnId="{3D5CAAD5-4AD2-414A-A791-444D0535EDFD}">
      <dgm:prSet/>
      <dgm:spPr/>
      <dgm:t>
        <a:bodyPr/>
        <a:lstStyle/>
        <a:p>
          <a:endParaRPr lang="en-US"/>
        </a:p>
      </dgm:t>
    </dgm:pt>
    <dgm:pt modelId="{A02A1E33-B6DF-4A1D-B237-49F94B736727}" type="sibTrans" cxnId="{3D5CAAD5-4AD2-414A-A791-444D0535EDFD}">
      <dgm:prSet/>
      <dgm:spPr/>
      <dgm:t>
        <a:bodyPr/>
        <a:lstStyle/>
        <a:p>
          <a:endParaRPr lang="en-US"/>
        </a:p>
      </dgm:t>
    </dgm:pt>
    <dgm:pt modelId="{EDB3FD19-266B-4B1E-901C-18B1F20F800A}" type="pres">
      <dgm:prSet presAssocID="{68AD66E8-EEC6-498D-8044-E7DD85341DED}" presName="Name0" presStyleCnt="0">
        <dgm:presLayoutVars>
          <dgm:dir/>
          <dgm:animLvl val="lvl"/>
          <dgm:resizeHandles val="exact"/>
        </dgm:presLayoutVars>
      </dgm:prSet>
      <dgm:spPr/>
    </dgm:pt>
    <dgm:pt modelId="{96D57996-4096-4610-A8D9-F6B41F4C9970}" type="pres">
      <dgm:prSet presAssocID="{C779DCC6-9A2F-4ADF-950C-996D98D39A94}" presName="linNode" presStyleCnt="0"/>
      <dgm:spPr/>
    </dgm:pt>
    <dgm:pt modelId="{D6016BF4-FD43-42CC-AA2D-64359ECF94A5}" type="pres">
      <dgm:prSet presAssocID="{C779DCC6-9A2F-4ADF-950C-996D98D39A9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9D235E8-2DF9-43B0-B611-D8D70AE8BF9F}" type="pres">
      <dgm:prSet presAssocID="{C779DCC6-9A2F-4ADF-950C-996D98D39A94}" presName="descendantText" presStyleLbl="alignAccFollowNode1" presStyleIdx="0" presStyleCnt="2">
        <dgm:presLayoutVars>
          <dgm:bulletEnabled val="1"/>
        </dgm:presLayoutVars>
      </dgm:prSet>
      <dgm:spPr/>
    </dgm:pt>
    <dgm:pt modelId="{DA2B9DC1-F751-4A9A-8648-1DA0C73605B1}" type="pres">
      <dgm:prSet presAssocID="{3CDDA62D-D53D-4C78-BD72-3F92B97A0F73}" presName="sp" presStyleCnt="0"/>
      <dgm:spPr/>
    </dgm:pt>
    <dgm:pt modelId="{AA7A2A40-E4E8-4585-9B2E-6FCC9A6FDE2B}" type="pres">
      <dgm:prSet presAssocID="{46D1C9E5-778B-4ED8-80E9-18B308E521AA}" presName="linNode" presStyleCnt="0"/>
      <dgm:spPr/>
    </dgm:pt>
    <dgm:pt modelId="{91311E0C-2F1D-4A87-9DF5-62399019B87A}" type="pres">
      <dgm:prSet presAssocID="{46D1C9E5-778B-4ED8-80E9-18B308E521A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CDA7D868-95B6-4C58-A7D1-AE273E2E2005}" type="pres">
      <dgm:prSet presAssocID="{46D1C9E5-778B-4ED8-80E9-18B308E521AA}" presName="descendantText" presStyleLbl="alignAccFollowNode1" presStyleIdx="1" presStyleCnt="2" custScaleX="124321" custScaleY="196903">
        <dgm:presLayoutVars>
          <dgm:bulletEnabled val="1"/>
        </dgm:presLayoutVars>
      </dgm:prSet>
      <dgm:spPr/>
    </dgm:pt>
  </dgm:ptLst>
  <dgm:cxnLst>
    <dgm:cxn modelId="{F98BD407-8A21-4102-9CDB-775CF50BE8CA}" type="presOf" srcId="{F868EB58-6BD8-431C-A3B2-5A4F600B3E27}" destId="{99D235E8-2DF9-43B0-B611-D8D70AE8BF9F}" srcOrd="0" destOrd="0" presId="urn:microsoft.com/office/officeart/2005/8/layout/vList5"/>
    <dgm:cxn modelId="{381D9A26-61E4-4879-B151-0BC2B922AC3D}" srcId="{46D1C9E5-778B-4ED8-80E9-18B308E521AA}" destId="{4D494A46-3F46-4C6C-8E0A-3C82F9C8512B}" srcOrd="2" destOrd="0" parTransId="{9B286165-442F-49F7-A350-0A341D8B0A38}" sibTransId="{55D48A04-C55B-4146-8F44-3962D5CF78E9}"/>
    <dgm:cxn modelId="{E0776A28-57D9-4BA3-BF96-3269ACADE00D}" type="presOf" srcId="{A934D1B4-558A-4AF7-8DF0-1781CF6CA613}" destId="{99D235E8-2DF9-43B0-B611-D8D70AE8BF9F}" srcOrd="0" destOrd="2" presId="urn:microsoft.com/office/officeart/2005/8/layout/vList5"/>
    <dgm:cxn modelId="{4499CC29-19F6-4CCD-8B59-963EF1A2E6F1}" srcId="{46D1C9E5-778B-4ED8-80E9-18B308E521AA}" destId="{8558F627-956A-4844-8F9A-7AB2DC0FDE92}" srcOrd="1" destOrd="0" parTransId="{F0F0EA1F-3E5E-4B07-AFC3-0E412E13517A}" sibTransId="{76F0EC0F-FF89-437E-A7B3-66126581CE74}"/>
    <dgm:cxn modelId="{F9AF0861-DC23-4C59-9678-231F6C7C8EF1}" srcId="{46D1C9E5-778B-4ED8-80E9-18B308E521AA}" destId="{2A2D585D-827B-4BBF-876D-AAB93ADB570D}" srcOrd="0" destOrd="0" parTransId="{FEDC400F-95A3-4BB2-8CBD-6A2D0B451361}" sibTransId="{6DC37206-7D81-4F5D-B192-B6D4AAC2DB53}"/>
    <dgm:cxn modelId="{82B2E663-0039-43C4-B4D1-EFA1452D971C}" srcId="{68AD66E8-EEC6-498D-8044-E7DD85341DED}" destId="{C779DCC6-9A2F-4ADF-950C-996D98D39A94}" srcOrd="0" destOrd="0" parTransId="{B90FBACE-63CA-4882-9A8F-3CE0CE55A262}" sibTransId="{3CDDA62D-D53D-4C78-BD72-3F92B97A0F73}"/>
    <dgm:cxn modelId="{0D5D1B74-FB6E-4309-AD4D-5BACD03647DE}" srcId="{C779DCC6-9A2F-4ADF-950C-996D98D39A94}" destId="{CF54E004-CB46-4F11-8A41-583858470C44}" srcOrd="1" destOrd="0" parTransId="{7D40BD1D-D045-4CF0-9E26-93A36EA6CE5F}" sibTransId="{7392FD49-66BD-4E40-B5DC-752F15446B2C}"/>
    <dgm:cxn modelId="{D3093359-A7E0-46CB-A060-E625AA66EF5D}" type="presOf" srcId="{4D494A46-3F46-4C6C-8E0A-3C82F9C8512B}" destId="{CDA7D868-95B6-4C58-A7D1-AE273E2E2005}" srcOrd="0" destOrd="2" presId="urn:microsoft.com/office/officeart/2005/8/layout/vList5"/>
    <dgm:cxn modelId="{5A6B1B7A-D648-41AD-AA34-F372A009146A}" srcId="{68AD66E8-EEC6-498D-8044-E7DD85341DED}" destId="{46D1C9E5-778B-4ED8-80E9-18B308E521AA}" srcOrd="1" destOrd="0" parTransId="{743625C7-4171-438A-AEDB-BE67AB9EB2B4}" sibTransId="{44082257-DAD9-40C3-AF70-763B71C26FE7}"/>
    <dgm:cxn modelId="{13AE9285-9954-4AB7-AF9B-C4CA2CC508E5}" srcId="{C779DCC6-9A2F-4ADF-950C-996D98D39A94}" destId="{A934D1B4-558A-4AF7-8DF0-1781CF6CA613}" srcOrd="2" destOrd="0" parTransId="{50D455ED-1672-421D-B27D-9811C2E92DEF}" sibTransId="{4131D377-3A55-459D-A325-0C3D9E1BECFF}"/>
    <dgm:cxn modelId="{C0B06186-78F4-4EBC-9C57-2DC5D19B1D8C}" type="presOf" srcId="{8558F627-956A-4844-8F9A-7AB2DC0FDE92}" destId="{CDA7D868-95B6-4C58-A7D1-AE273E2E2005}" srcOrd="0" destOrd="1" presId="urn:microsoft.com/office/officeart/2005/8/layout/vList5"/>
    <dgm:cxn modelId="{6962A488-84AD-4425-83FD-98A9908FCCBA}" type="presOf" srcId="{C779DCC6-9A2F-4ADF-950C-996D98D39A94}" destId="{D6016BF4-FD43-42CC-AA2D-64359ECF94A5}" srcOrd="0" destOrd="0" presId="urn:microsoft.com/office/officeart/2005/8/layout/vList5"/>
    <dgm:cxn modelId="{AA2E1393-CF88-4B10-BB45-4BF1D3E37297}" type="presOf" srcId="{C3F8B58F-2CE6-4A99-BE0E-57B465459299}" destId="{CDA7D868-95B6-4C58-A7D1-AE273E2E2005}" srcOrd="0" destOrd="3" presId="urn:microsoft.com/office/officeart/2005/8/layout/vList5"/>
    <dgm:cxn modelId="{3E2BAC96-8689-48B4-9AFE-226218EC3189}" type="presOf" srcId="{46D1C9E5-778B-4ED8-80E9-18B308E521AA}" destId="{91311E0C-2F1D-4A87-9DF5-62399019B87A}" srcOrd="0" destOrd="0" presId="urn:microsoft.com/office/officeart/2005/8/layout/vList5"/>
    <dgm:cxn modelId="{55F94EA7-2D80-45E1-853A-B5163F361765}" srcId="{C779DCC6-9A2F-4ADF-950C-996D98D39A94}" destId="{F868EB58-6BD8-431C-A3B2-5A4F600B3E27}" srcOrd="0" destOrd="0" parTransId="{E67E1514-D05F-4B18-B7EF-C9572685B17B}" sibTransId="{30DD2D2B-DA7F-4F42-9050-EE711418CD0A}"/>
    <dgm:cxn modelId="{7003ECC1-1BFD-44FB-84FE-CA9FBA5CED0F}" type="presOf" srcId="{68AD66E8-EEC6-498D-8044-E7DD85341DED}" destId="{EDB3FD19-266B-4B1E-901C-18B1F20F800A}" srcOrd="0" destOrd="0" presId="urn:microsoft.com/office/officeart/2005/8/layout/vList5"/>
    <dgm:cxn modelId="{EE593CD0-9309-48AB-9508-55F99311B504}" type="presOf" srcId="{2A2D585D-827B-4BBF-876D-AAB93ADB570D}" destId="{CDA7D868-95B6-4C58-A7D1-AE273E2E2005}" srcOrd="0" destOrd="0" presId="urn:microsoft.com/office/officeart/2005/8/layout/vList5"/>
    <dgm:cxn modelId="{3D5CAAD5-4AD2-414A-A791-444D0535EDFD}" srcId="{46D1C9E5-778B-4ED8-80E9-18B308E521AA}" destId="{C3F8B58F-2CE6-4A99-BE0E-57B465459299}" srcOrd="3" destOrd="0" parTransId="{9FEAE347-1206-468A-94BA-23EDA3CE09A0}" sibTransId="{A02A1E33-B6DF-4A1D-B237-49F94B736727}"/>
    <dgm:cxn modelId="{2E3079D9-CF3A-4880-AEA7-36633D784059}" type="presOf" srcId="{CF54E004-CB46-4F11-8A41-583858470C44}" destId="{99D235E8-2DF9-43B0-B611-D8D70AE8BF9F}" srcOrd="0" destOrd="1" presId="urn:microsoft.com/office/officeart/2005/8/layout/vList5"/>
    <dgm:cxn modelId="{FC8FDCDF-FF37-4D34-A596-6A830E380BB8}" type="presParOf" srcId="{EDB3FD19-266B-4B1E-901C-18B1F20F800A}" destId="{96D57996-4096-4610-A8D9-F6B41F4C9970}" srcOrd="0" destOrd="0" presId="urn:microsoft.com/office/officeart/2005/8/layout/vList5"/>
    <dgm:cxn modelId="{53841C1F-320E-4CBA-B6BD-2B5D10D05BFE}" type="presParOf" srcId="{96D57996-4096-4610-A8D9-F6B41F4C9970}" destId="{D6016BF4-FD43-42CC-AA2D-64359ECF94A5}" srcOrd="0" destOrd="0" presId="urn:microsoft.com/office/officeart/2005/8/layout/vList5"/>
    <dgm:cxn modelId="{C509FFCF-B3A0-4E20-B389-77C02673BDEC}" type="presParOf" srcId="{96D57996-4096-4610-A8D9-F6B41F4C9970}" destId="{99D235E8-2DF9-43B0-B611-D8D70AE8BF9F}" srcOrd="1" destOrd="0" presId="urn:microsoft.com/office/officeart/2005/8/layout/vList5"/>
    <dgm:cxn modelId="{A60B755B-202C-44F0-8BB8-840C09B25B91}" type="presParOf" srcId="{EDB3FD19-266B-4B1E-901C-18B1F20F800A}" destId="{DA2B9DC1-F751-4A9A-8648-1DA0C73605B1}" srcOrd="1" destOrd="0" presId="urn:microsoft.com/office/officeart/2005/8/layout/vList5"/>
    <dgm:cxn modelId="{853B61DA-34DA-4777-9508-1F6D8867132E}" type="presParOf" srcId="{EDB3FD19-266B-4B1E-901C-18B1F20F800A}" destId="{AA7A2A40-E4E8-4585-9B2E-6FCC9A6FDE2B}" srcOrd="2" destOrd="0" presId="urn:microsoft.com/office/officeart/2005/8/layout/vList5"/>
    <dgm:cxn modelId="{54435191-E05A-4943-B270-2D6D556FF66B}" type="presParOf" srcId="{AA7A2A40-E4E8-4585-9B2E-6FCC9A6FDE2B}" destId="{91311E0C-2F1D-4A87-9DF5-62399019B87A}" srcOrd="0" destOrd="0" presId="urn:microsoft.com/office/officeart/2005/8/layout/vList5"/>
    <dgm:cxn modelId="{CE7E7950-11B0-47E2-80B2-83DF1BD54F2A}" type="presParOf" srcId="{AA7A2A40-E4E8-4585-9B2E-6FCC9A6FDE2B}" destId="{CDA7D868-95B6-4C58-A7D1-AE273E2E20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6F12FE-8F96-42FB-838D-A6DAF4243D8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0059E4E-36E2-424B-B56E-727565565C55}">
      <dgm:prSet/>
      <dgm:spPr/>
      <dgm:t>
        <a:bodyPr/>
        <a:lstStyle/>
        <a:p>
          <a:r>
            <a:rPr lang="en-GB" i="1"/>
            <a:t>What is this note name? What’s the name of the piece?</a:t>
          </a:r>
          <a:endParaRPr lang="en-US"/>
        </a:p>
      </dgm:t>
    </dgm:pt>
    <dgm:pt modelId="{A1E4BE06-469D-4A9B-8929-E636B36441AA}" type="parTrans" cxnId="{0D411F9F-B543-4F3B-90BD-A48B8CD516BA}">
      <dgm:prSet/>
      <dgm:spPr/>
      <dgm:t>
        <a:bodyPr/>
        <a:lstStyle/>
        <a:p>
          <a:endParaRPr lang="en-US"/>
        </a:p>
      </dgm:t>
    </dgm:pt>
    <dgm:pt modelId="{380073F1-E165-4C52-A871-BD03167CC533}" type="sibTrans" cxnId="{0D411F9F-B543-4F3B-90BD-A48B8CD516BA}">
      <dgm:prSet/>
      <dgm:spPr/>
      <dgm:t>
        <a:bodyPr/>
        <a:lstStyle/>
        <a:p>
          <a:endParaRPr lang="en-US"/>
        </a:p>
      </dgm:t>
    </dgm:pt>
    <dgm:pt modelId="{A0F113C7-0A18-478D-B4B1-1EFEE557E965}">
      <dgm:prSet custT="1"/>
      <dgm:spPr/>
      <dgm:t>
        <a:bodyPr/>
        <a:lstStyle/>
        <a:p>
          <a:r>
            <a:rPr lang="en-GB" sz="2000" b="1" dirty="0"/>
            <a:t>Episodic memory</a:t>
          </a:r>
          <a:r>
            <a:rPr lang="en-GB" sz="1900" dirty="0"/>
            <a:t>: memory for specific event in time (e.g. “that” performance of Don Giovanni that we saw in Vienna) ~ autobiographical memory</a:t>
          </a:r>
          <a:endParaRPr lang="en-US" sz="1900" dirty="0"/>
        </a:p>
      </dgm:t>
    </dgm:pt>
    <dgm:pt modelId="{F1810D68-C64F-4690-8A00-F5503F27589D}" type="parTrans" cxnId="{F6BF5EE4-EAB9-4320-9BF3-E8E798A20815}">
      <dgm:prSet/>
      <dgm:spPr/>
      <dgm:t>
        <a:bodyPr/>
        <a:lstStyle/>
        <a:p>
          <a:endParaRPr lang="en-US"/>
        </a:p>
      </dgm:t>
    </dgm:pt>
    <dgm:pt modelId="{93F954E8-84E7-425C-9590-2ED5DDD45522}" type="sibTrans" cxnId="{F6BF5EE4-EAB9-4320-9BF3-E8E798A20815}">
      <dgm:prSet/>
      <dgm:spPr/>
      <dgm:t>
        <a:bodyPr/>
        <a:lstStyle/>
        <a:p>
          <a:endParaRPr lang="en-US"/>
        </a:p>
      </dgm:t>
    </dgm:pt>
    <dgm:pt modelId="{87E54693-4A5E-4CBF-BF8F-38989B581017}">
      <dgm:prSet/>
      <dgm:spPr/>
      <dgm:t>
        <a:bodyPr/>
        <a:lstStyle/>
        <a:p>
          <a:r>
            <a:rPr lang="en-GB" b="1" dirty="0"/>
            <a:t>Semantic memory</a:t>
          </a:r>
          <a:r>
            <a:rPr lang="en-GB" dirty="0"/>
            <a:t>: memory about things of the world, common-sense (e.g., Don Giovanni is an Opera by Mozart)</a:t>
          </a:r>
          <a:endParaRPr lang="en-US" dirty="0"/>
        </a:p>
      </dgm:t>
    </dgm:pt>
    <dgm:pt modelId="{91132284-9E37-4958-9668-10CFF8B6ADEC}" type="parTrans" cxnId="{337530F9-4650-4890-BDF9-43F5C3712085}">
      <dgm:prSet/>
      <dgm:spPr/>
      <dgm:t>
        <a:bodyPr/>
        <a:lstStyle/>
        <a:p>
          <a:endParaRPr lang="en-US"/>
        </a:p>
      </dgm:t>
    </dgm:pt>
    <dgm:pt modelId="{96406C57-A9E9-4D33-8D2C-EE819B7B0E77}" type="sibTrans" cxnId="{337530F9-4650-4890-BDF9-43F5C3712085}">
      <dgm:prSet/>
      <dgm:spPr/>
      <dgm:t>
        <a:bodyPr/>
        <a:lstStyle/>
        <a:p>
          <a:endParaRPr lang="en-US"/>
        </a:p>
      </dgm:t>
    </dgm:pt>
    <dgm:pt modelId="{C268EC9D-F734-4BE3-A898-0590F840DCDD}">
      <dgm:prSet/>
      <dgm:spPr/>
      <dgm:t>
        <a:bodyPr/>
        <a:lstStyle/>
        <a:p>
          <a:r>
            <a:rPr lang="en-GB"/>
            <a:t>Both are associative and distributed</a:t>
          </a:r>
          <a:endParaRPr lang="en-US"/>
        </a:p>
      </dgm:t>
    </dgm:pt>
    <dgm:pt modelId="{0CE1B102-1C6C-4C0F-9752-C526025EBCFC}" type="parTrans" cxnId="{B4E0C718-8479-4174-AB65-74270B1B6B66}">
      <dgm:prSet/>
      <dgm:spPr/>
      <dgm:t>
        <a:bodyPr/>
        <a:lstStyle/>
        <a:p>
          <a:endParaRPr lang="en-US"/>
        </a:p>
      </dgm:t>
    </dgm:pt>
    <dgm:pt modelId="{B66C0568-89B0-4F30-BB2C-C9F1569D9660}" type="sibTrans" cxnId="{B4E0C718-8479-4174-AB65-74270B1B6B66}">
      <dgm:prSet/>
      <dgm:spPr/>
      <dgm:t>
        <a:bodyPr/>
        <a:lstStyle/>
        <a:p>
          <a:endParaRPr lang="en-US"/>
        </a:p>
      </dgm:t>
    </dgm:pt>
    <dgm:pt modelId="{A01BA0A7-CFCC-4FDC-9A03-546BA1E78311}">
      <dgm:prSet/>
      <dgm:spPr/>
      <dgm:t>
        <a:bodyPr/>
        <a:lstStyle/>
        <a:p>
          <a:r>
            <a:rPr lang="en-GB"/>
            <a:t>Both are reconstructive (“extra info”, not encoded in the original event, can be generated at retrieval time)</a:t>
          </a:r>
          <a:endParaRPr lang="en-US"/>
        </a:p>
      </dgm:t>
    </dgm:pt>
    <dgm:pt modelId="{9C4584D6-9260-414A-8825-6DD5A0AEA592}" type="parTrans" cxnId="{9A123E09-A2BD-4060-8C66-CE80D2FEEE87}">
      <dgm:prSet/>
      <dgm:spPr/>
      <dgm:t>
        <a:bodyPr/>
        <a:lstStyle/>
        <a:p>
          <a:endParaRPr lang="en-US"/>
        </a:p>
      </dgm:t>
    </dgm:pt>
    <dgm:pt modelId="{8B0CA598-0A71-4009-869C-9CD1846B11D5}" type="sibTrans" cxnId="{9A123E09-A2BD-4060-8C66-CE80D2FEEE87}">
      <dgm:prSet/>
      <dgm:spPr/>
      <dgm:t>
        <a:bodyPr/>
        <a:lstStyle/>
        <a:p>
          <a:endParaRPr lang="en-US"/>
        </a:p>
      </dgm:t>
    </dgm:pt>
    <dgm:pt modelId="{DF0FD8D5-7538-4A81-A300-5BB1C08D9C6C}" type="pres">
      <dgm:prSet presAssocID="{086F12FE-8F96-42FB-838D-A6DAF4243D8A}" presName="linear" presStyleCnt="0">
        <dgm:presLayoutVars>
          <dgm:animLvl val="lvl"/>
          <dgm:resizeHandles val="exact"/>
        </dgm:presLayoutVars>
      </dgm:prSet>
      <dgm:spPr/>
    </dgm:pt>
    <dgm:pt modelId="{B15D0EFF-3CBD-44D4-A210-69A52278D30C}" type="pres">
      <dgm:prSet presAssocID="{A0059E4E-36E2-424B-B56E-727565565C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98F99C3-B25D-46D8-8DC3-C3718BD463CA}" type="pres">
      <dgm:prSet presAssocID="{380073F1-E165-4C52-A871-BD03167CC533}" presName="spacer" presStyleCnt="0"/>
      <dgm:spPr/>
    </dgm:pt>
    <dgm:pt modelId="{99C4712E-9BDF-4DFE-A1D3-5A79AF5C2BC4}" type="pres">
      <dgm:prSet presAssocID="{A0F113C7-0A18-478D-B4B1-1EFEE557E96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3EDBA0A-4DA0-4E72-8609-8F49ACF688D1}" type="pres">
      <dgm:prSet presAssocID="{93F954E8-84E7-425C-9590-2ED5DDD45522}" presName="spacer" presStyleCnt="0"/>
      <dgm:spPr/>
    </dgm:pt>
    <dgm:pt modelId="{53E7D7BD-05E2-4FDB-A38C-A163C561DBB6}" type="pres">
      <dgm:prSet presAssocID="{87E54693-4A5E-4CBF-BF8F-38989B58101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B58C440-0407-4394-88B3-E413A86A6ECC}" type="pres">
      <dgm:prSet presAssocID="{96406C57-A9E9-4D33-8D2C-EE819B7B0E77}" presName="spacer" presStyleCnt="0"/>
      <dgm:spPr/>
    </dgm:pt>
    <dgm:pt modelId="{4C0AB920-D417-4607-882A-4AB32DE48D4D}" type="pres">
      <dgm:prSet presAssocID="{C268EC9D-F734-4BE3-A898-0590F840DCD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73BA72-BF9D-44B5-8872-193640B8924D}" type="pres">
      <dgm:prSet presAssocID="{B66C0568-89B0-4F30-BB2C-C9F1569D9660}" presName="spacer" presStyleCnt="0"/>
      <dgm:spPr/>
    </dgm:pt>
    <dgm:pt modelId="{6BF2409C-C8A0-42D6-BD95-6759875AFE8B}" type="pres">
      <dgm:prSet presAssocID="{A01BA0A7-CFCC-4FDC-9A03-546BA1E7831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A123E09-A2BD-4060-8C66-CE80D2FEEE87}" srcId="{086F12FE-8F96-42FB-838D-A6DAF4243D8A}" destId="{A01BA0A7-CFCC-4FDC-9A03-546BA1E78311}" srcOrd="4" destOrd="0" parTransId="{9C4584D6-9260-414A-8825-6DD5A0AEA592}" sibTransId="{8B0CA598-0A71-4009-869C-9CD1846B11D5}"/>
    <dgm:cxn modelId="{B4E0C718-8479-4174-AB65-74270B1B6B66}" srcId="{086F12FE-8F96-42FB-838D-A6DAF4243D8A}" destId="{C268EC9D-F734-4BE3-A898-0590F840DCDD}" srcOrd="3" destOrd="0" parTransId="{0CE1B102-1C6C-4C0F-9752-C526025EBCFC}" sibTransId="{B66C0568-89B0-4F30-BB2C-C9F1569D9660}"/>
    <dgm:cxn modelId="{4815D33D-6304-4B1E-8C8A-DCFA59286513}" type="presOf" srcId="{C268EC9D-F734-4BE3-A898-0590F840DCDD}" destId="{4C0AB920-D417-4607-882A-4AB32DE48D4D}" srcOrd="0" destOrd="0" presId="urn:microsoft.com/office/officeart/2005/8/layout/vList2"/>
    <dgm:cxn modelId="{A1F9D65D-851A-47B9-ABCE-4BC6FD7315E4}" type="presOf" srcId="{086F12FE-8F96-42FB-838D-A6DAF4243D8A}" destId="{DF0FD8D5-7538-4A81-A300-5BB1C08D9C6C}" srcOrd="0" destOrd="0" presId="urn:microsoft.com/office/officeart/2005/8/layout/vList2"/>
    <dgm:cxn modelId="{3BFB8848-0C07-4E2F-B2DF-75078F834FA6}" type="presOf" srcId="{87E54693-4A5E-4CBF-BF8F-38989B581017}" destId="{53E7D7BD-05E2-4FDB-A38C-A163C561DBB6}" srcOrd="0" destOrd="0" presId="urn:microsoft.com/office/officeart/2005/8/layout/vList2"/>
    <dgm:cxn modelId="{FE5D0E7F-401A-40F6-9590-C8FA4EB37A36}" type="presOf" srcId="{A01BA0A7-CFCC-4FDC-9A03-546BA1E78311}" destId="{6BF2409C-C8A0-42D6-BD95-6759875AFE8B}" srcOrd="0" destOrd="0" presId="urn:microsoft.com/office/officeart/2005/8/layout/vList2"/>
    <dgm:cxn modelId="{0D411F9F-B543-4F3B-90BD-A48B8CD516BA}" srcId="{086F12FE-8F96-42FB-838D-A6DAF4243D8A}" destId="{A0059E4E-36E2-424B-B56E-727565565C55}" srcOrd="0" destOrd="0" parTransId="{A1E4BE06-469D-4A9B-8929-E636B36441AA}" sibTransId="{380073F1-E165-4C52-A871-BD03167CC533}"/>
    <dgm:cxn modelId="{B777A8BF-D71D-4F01-B3EF-6F49749442DD}" type="presOf" srcId="{A0059E4E-36E2-424B-B56E-727565565C55}" destId="{B15D0EFF-3CBD-44D4-A210-69A52278D30C}" srcOrd="0" destOrd="0" presId="urn:microsoft.com/office/officeart/2005/8/layout/vList2"/>
    <dgm:cxn modelId="{F6BF5EE4-EAB9-4320-9BF3-E8E798A20815}" srcId="{086F12FE-8F96-42FB-838D-A6DAF4243D8A}" destId="{A0F113C7-0A18-478D-B4B1-1EFEE557E965}" srcOrd="1" destOrd="0" parTransId="{F1810D68-C64F-4690-8A00-F5503F27589D}" sibTransId="{93F954E8-84E7-425C-9590-2ED5DDD45522}"/>
    <dgm:cxn modelId="{337530F9-4650-4890-BDF9-43F5C3712085}" srcId="{086F12FE-8F96-42FB-838D-A6DAF4243D8A}" destId="{87E54693-4A5E-4CBF-BF8F-38989B581017}" srcOrd="2" destOrd="0" parTransId="{91132284-9E37-4958-9668-10CFF8B6ADEC}" sibTransId="{96406C57-A9E9-4D33-8D2C-EE819B7B0E77}"/>
    <dgm:cxn modelId="{057313FA-9678-4848-ACC0-C8D554A6BFEF}" type="presOf" srcId="{A0F113C7-0A18-478D-B4B1-1EFEE557E965}" destId="{99C4712E-9BDF-4DFE-A1D3-5A79AF5C2BC4}" srcOrd="0" destOrd="0" presId="urn:microsoft.com/office/officeart/2005/8/layout/vList2"/>
    <dgm:cxn modelId="{3B516D36-C072-4869-90BD-F59A1D488EA5}" type="presParOf" srcId="{DF0FD8D5-7538-4A81-A300-5BB1C08D9C6C}" destId="{B15D0EFF-3CBD-44D4-A210-69A52278D30C}" srcOrd="0" destOrd="0" presId="urn:microsoft.com/office/officeart/2005/8/layout/vList2"/>
    <dgm:cxn modelId="{A066DF29-12C7-484A-997C-8B606ABCFA68}" type="presParOf" srcId="{DF0FD8D5-7538-4A81-A300-5BB1C08D9C6C}" destId="{D98F99C3-B25D-46D8-8DC3-C3718BD463CA}" srcOrd="1" destOrd="0" presId="urn:microsoft.com/office/officeart/2005/8/layout/vList2"/>
    <dgm:cxn modelId="{48A859B2-67C6-4F05-9F38-E33210AA9013}" type="presParOf" srcId="{DF0FD8D5-7538-4A81-A300-5BB1C08D9C6C}" destId="{99C4712E-9BDF-4DFE-A1D3-5A79AF5C2BC4}" srcOrd="2" destOrd="0" presId="urn:microsoft.com/office/officeart/2005/8/layout/vList2"/>
    <dgm:cxn modelId="{A6685C12-2133-4F02-84F7-860981A197DD}" type="presParOf" srcId="{DF0FD8D5-7538-4A81-A300-5BB1C08D9C6C}" destId="{F3EDBA0A-4DA0-4E72-8609-8F49ACF688D1}" srcOrd="3" destOrd="0" presId="urn:microsoft.com/office/officeart/2005/8/layout/vList2"/>
    <dgm:cxn modelId="{2A5AFF8B-3F10-4D9B-A613-7180E065A2E1}" type="presParOf" srcId="{DF0FD8D5-7538-4A81-A300-5BB1C08D9C6C}" destId="{53E7D7BD-05E2-4FDB-A38C-A163C561DBB6}" srcOrd="4" destOrd="0" presId="urn:microsoft.com/office/officeart/2005/8/layout/vList2"/>
    <dgm:cxn modelId="{273A30CE-4F51-494D-9F78-87DDA9582065}" type="presParOf" srcId="{DF0FD8D5-7538-4A81-A300-5BB1C08D9C6C}" destId="{FB58C440-0407-4394-88B3-E413A86A6ECC}" srcOrd="5" destOrd="0" presId="urn:microsoft.com/office/officeart/2005/8/layout/vList2"/>
    <dgm:cxn modelId="{453ABB65-D6A0-4743-9FEF-CB2A4B07DF85}" type="presParOf" srcId="{DF0FD8D5-7538-4A81-A300-5BB1C08D9C6C}" destId="{4C0AB920-D417-4607-882A-4AB32DE48D4D}" srcOrd="6" destOrd="0" presId="urn:microsoft.com/office/officeart/2005/8/layout/vList2"/>
    <dgm:cxn modelId="{791D5B2A-63D0-47C0-B342-B74E0450E673}" type="presParOf" srcId="{DF0FD8D5-7538-4A81-A300-5BB1C08D9C6C}" destId="{1373BA72-BF9D-44B5-8872-193640B8924D}" srcOrd="7" destOrd="0" presId="urn:microsoft.com/office/officeart/2005/8/layout/vList2"/>
    <dgm:cxn modelId="{A00547F1-8326-4F34-98FF-B5DA53AB73C7}" type="presParOf" srcId="{DF0FD8D5-7538-4A81-A300-5BB1C08D9C6C}" destId="{6BF2409C-C8A0-42D6-BD95-6759875AFE8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E6899B-328B-4173-9507-02CD631D246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52F849-7714-4FAA-997D-31B78A2CE470}">
      <dgm:prSet custT="1"/>
      <dgm:spPr/>
      <dgm:t>
        <a:bodyPr/>
        <a:lstStyle/>
        <a:p>
          <a:endParaRPr lang="en-US" sz="2000" dirty="0"/>
        </a:p>
      </dgm:t>
    </dgm:pt>
    <dgm:pt modelId="{1856AF48-1930-440F-99FF-155732CA951C}" type="parTrans" cxnId="{A8CF8953-E98E-4827-A1D6-7D684D8695DB}">
      <dgm:prSet/>
      <dgm:spPr/>
      <dgm:t>
        <a:bodyPr/>
        <a:lstStyle/>
        <a:p>
          <a:endParaRPr lang="en-US"/>
        </a:p>
      </dgm:t>
    </dgm:pt>
    <dgm:pt modelId="{15948E9D-4117-4EBC-BC81-F53216E60E9D}" type="sibTrans" cxnId="{A8CF8953-E98E-4827-A1D6-7D684D8695DB}">
      <dgm:prSet/>
      <dgm:spPr/>
      <dgm:t>
        <a:bodyPr/>
        <a:lstStyle/>
        <a:p>
          <a:endParaRPr lang="en-US"/>
        </a:p>
      </dgm:t>
    </dgm:pt>
    <dgm:pt modelId="{AB5BF55B-1C78-4322-B7F5-226E769580E3}">
      <dgm:prSet custT="1"/>
      <dgm:spPr/>
      <dgm:t>
        <a:bodyPr/>
        <a:lstStyle/>
        <a:p>
          <a:r>
            <a:rPr lang="fr-FR" sz="2000" b="1" dirty="0"/>
            <a:t>Ecole Notre-Dame: Messe du Jour de Noël (Ensemble Organum), </a:t>
          </a:r>
          <a:r>
            <a:rPr lang="fr-FR" sz="2000" b="1" dirty="0" err="1"/>
            <a:t>Evangelie</a:t>
          </a:r>
          <a:r>
            <a:rPr lang="fr-FR" sz="2000" b="1" dirty="0"/>
            <a:t>-Prologue de St Jean:</a:t>
          </a:r>
        </a:p>
        <a:p>
          <a:r>
            <a:rPr lang="en-GB" sz="2000" b="0" dirty="0">
              <a:hlinkClick xmlns:r="http://schemas.openxmlformats.org/officeDocument/2006/relationships" r:id="rId1"/>
            </a:rPr>
            <a:t>https://youtu.be/lZE5jeOpIoM?t=1431</a:t>
          </a:r>
          <a:endParaRPr lang="en-GB" sz="2000" b="0" dirty="0"/>
        </a:p>
        <a:p>
          <a:endParaRPr lang="en-US" sz="2000" dirty="0"/>
        </a:p>
      </dgm:t>
    </dgm:pt>
    <dgm:pt modelId="{55AC9FBF-32A2-445C-B1D8-EBA21A7D8E0E}" type="parTrans" cxnId="{20DE5A6E-7DEA-4EA3-A6BF-47FAAB62B9A9}">
      <dgm:prSet/>
      <dgm:spPr/>
      <dgm:t>
        <a:bodyPr/>
        <a:lstStyle/>
        <a:p>
          <a:endParaRPr lang="en-US"/>
        </a:p>
      </dgm:t>
    </dgm:pt>
    <dgm:pt modelId="{3FE737A2-07EB-4A45-B30E-FBFCEAB0793E}" type="sibTrans" cxnId="{20DE5A6E-7DEA-4EA3-A6BF-47FAAB62B9A9}">
      <dgm:prSet/>
      <dgm:spPr/>
      <dgm:t>
        <a:bodyPr/>
        <a:lstStyle/>
        <a:p>
          <a:endParaRPr lang="en-US"/>
        </a:p>
      </dgm:t>
    </dgm:pt>
    <dgm:pt modelId="{91D0EC8F-A4DE-4BE1-9FB9-EF4CED5ADE20}">
      <dgm:prSet custT="1"/>
      <dgm:spPr/>
      <dgm:t>
        <a:bodyPr/>
        <a:lstStyle/>
        <a:p>
          <a:r>
            <a:rPr lang="it-IT" sz="2000" b="1" dirty="0"/>
            <a:t>Yo-Yo Ma - Bach: Cello Suite No. 1 in G Major, Prélude: </a:t>
          </a:r>
          <a:r>
            <a:rPr lang="es-ES" sz="2000" dirty="0">
              <a:hlinkClick xmlns:r="http://schemas.openxmlformats.org/officeDocument/2006/relationships" r:id="rId2"/>
            </a:rPr>
            <a:t>https://www.youtube.com/watch?v=1prweT95Mo0</a:t>
          </a:r>
          <a:endParaRPr lang="en-US" sz="2000" dirty="0"/>
        </a:p>
      </dgm:t>
    </dgm:pt>
    <dgm:pt modelId="{EE16505C-5192-41EC-9E10-565C6C8638C9}" type="parTrans" cxnId="{16183E88-D5D2-42DE-96F5-392154C51951}">
      <dgm:prSet/>
      <dgm:spPr/>
      <dgm:t>
        <a:bodyPr/>
        <a:lstStyle/>
        <a:p>
          <a:endParaRPr lang="en-US"/>
        </a:p>
      </dgm:t>
    </dgm:pt>
    <dgm:pt modelId="{6A38A876-3ECF-45A9-AE6D-3A149CE30FA0}" type="sibTrans" cxnId="{16183E88-D5D2-42DE-96F5-392154C51951}">
      <dgm:prSet/>
      <dgm:spPr/>
      <dgm:t>
        <a:bodyPr/>
        <a:lstStyle/>
        <a:p>
          <a:endParaRPr lang="en-US"/>
        </a:p>
      </dgm:t>
    </dgm:pt>
    <dgm:pt modelId="{42924A9D-00EF-4C37-8C7E-DC815934E22E}">
      <dgm:prSet custT="1"/>
      <dgm:spPr/>
      <dgm:t>
        <a:bodyPr/>
        <a:lstStyle/>
        <a:p>
          <a:r>
            <a:rPr lang="en-GB" sz="2000" b="1" dirty="0"/>
            <a:t>Philip Glass - Music In Fifths: </a:t>
          </a:r>
          <a:r>
            <a:rPr lang="en-GB" sz="2000" b="0" dirty="0">
              <a:hlinkClick xmlns:r="http://schemas.openxmlformats.org/officeDocument/2006/relationships" r:id="rId3"/>
            </a:rPr>
            <a:t>https://youtu.be/vzRHX4cjOhI?t=2013</a:t>
          </a:r>
          <a:endParaRPr lang="en-GB" sz="2000" b="0" dirty="0"/>
        </a:p>
        <a:p>
          <a:endParaRPr lang="en-US" sz="1200" dirty="0"/>
        </a:p>
      </dgm:t>
    </dgm:pt>
    <dgm:pt modelId="{9A88007F-3F39-49BE-AFD0-E13FAFD76D77}" type="parTrans" cxnId="{034367B2-29BA-4C1F-8463-A2253A006918}">
      <dgm:prSet/>
      <dgm:spPr/>
      <dgm:t>
        <a:bodyPr/>
        <a:lstStyle/>
        <a:p>
          <a:endParaRPr lang="en-US"/>
        </a:p>
      </dgm:t>
    </dgm:pt>
    <dgm:pt modelId="{DCE8493D-AFA8-4106-80FA-18126CB8CFE7}" type="sibTrans" cxnId="{034367B2-29BA-4C1F-8463-A2253A006918}">
      <dgm:prSet/>
      <dgm:spPr/>
      <dgm:t>
        <a:bodyPr/>
        <a:lstStyle/>
        <a:p>
          <a:endParaRPr lang="en-US"/>
        </a:p>
      </dgm:t>
    </dgm:pt>
    <dgm:pt modelId="{60F089AC-14AD-4B70-A463-A75C4C476215}">
      <dgm:prSet/>
      <dgm:spPr/>
      <dgm:t>
        <a:bodyPr/>
        <a:lstStyle/>
        <a:p>
          <a:endParaRPr lang="en-US" dirty="0"/>
        </a:p>
      </dgm:t>
    </dgm:pt>
    <dgm:pt modelId="{6C901A5E-3D47-4F91-B725-096D36D816FF}" type="parTrans" cxnId="{B07321FA-26CE-46FB-851E-2C64085B07DA}">
      <dgm:prSet/>
      <dgm:spPr/>
      <dgm:t>
        <a:bodyPr/>
        <a:lstStyle/>
        <a:p>
          <a:endParaRPr lang="en-US"/>
        </a:p>
      </dgm:t>
    </dgm:pt>
    <dgm:pt modelId="{5FD8C19C-901C-4174-9815-FFE31BA95484}" type="sibTrans" cxnId="{B07321FA-26CE-46FB-851E-2C64085B07DA}">
      <dgm:prSet/>
      <dgm:spPr/>
      <dgm:t>
        <a:bodyPr/>
        <a:lstStyle/>
        <a:p>
          <a:endParaRPr lang="en-US"/>
        </a:p>
      </dgm:t>
    </dgm:pt>
    <dgm:pt modelId="{F3E4D321-0330-44C3-B242-B3FA5C085748}">
      <dgm:prSet custT="1"/>
      <dgm:spPr/>
      <dgm:t>
        <a:bodyPr/>
        <a:lstStyle/>
        <a:p>
          <a:r>
            <a:rPr lang="en-GB" sz="2000" b="1" dirty="0"/>
            <a:t>Max Roach &amp; Booker Little - 1961 - Percussion Bitter Sweet - 01 Garvey's Ghost: </a:t>
          </a:r>
          <a:r>
            <a:rPr lang="en-GB" sz="1800" dirty="0">
              <a:solidFill>
                <a:srgbClr val="00B0F0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https://www.youtube.com/watch?v=-WJ0GqWHhII</a:t>
          </a:r>
          <a:endParaRPr lang="en-US" sz="1800" dirty="0">
            <a:solidFill>
              <a:srgbClr val="00B0F0"/>
            </a:solidFill>
          </a:endParaRPr>
        </a:p>
      </dgm:t>
    </dgm:pt>
    <dgm:pt modelId="{2076E1E2-85A8-4FA5-A25E-7657731217D2}" type="parTrans" cxnId="{99161C4F-964B-47ED-B3EB-C53B54EE8045}">
      <dgm:prSet/>
      <dgm:spPr/>
      <dgm:t>
        <a:bodyPr/>
        <a:lstStyle/>
        <a:p>
          <a:endParaRPr lang="en-US"/>
        </a:p>
      </dgm:t>
    </dgm:pt>
    <dgm:pt modelId="{AF833816-F9C5-4014-B943-6928AEA8CBDF}" type="sibTrans" cxnId="{99161C4F-964B-47ED-B3EB-C53B54EE8045}">
      <dgm:prSet/>
      <dgm:spPr/>
      <dgm:t>
        <a:bodyPr/>
        <a:lstStyle/>
        <a:p>
          <a:endParaRPr lang="en-US"/>
        </a:p>
      </dgm:t>
    </dgm:pt>
    <dgm:pt modelId="{535CE282-C640-4D8F-A699-D99BACAC9B54}">
      <dgm:prSet custT="1"/>
      <dgm:spPr/>
      <dgm:t>
        <a:bodyPr/>
        <a:lstStyle/>
        <a:p>
          <a:r>
            <a:rPr lang="en-GB" sz="2000" b="1" dirty="0" err="1"/>
            <a:t>Sokkan</a:t>
          </a:r>
          <a:r>
            <a:rPr lang="en-GB" sz="2000" b="1" dirty="0"/>
            <a:t> (Breath-Sight) - Riley Lee on 3.6 </a:t>
          </a:r>
          <a:r>
            <a:rPr lang="en-GB" sz="2000" b="1" dirty="0" err="1"/>
            <a:t>shakuhachi</a:t>
          </a:r>
          <a:r>
            <a:rPr lang="en-GB" sz="2000" b="1" dirty="0"/>
            <a:t>: </a:t>
          </a:r>
          <a:r>
            <a:rPr lang="en-GB" sz="2000" dirty="0">
              <a:solidFill>
                <a:srgbClr val="00B0F0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https://www.youtube.com/watch?v=JvReK4-WI1Y</a:t>
          </a:r>
          <a:endParaRPr lang="en-US" sz="2000" dirty="0">
            <a:solidFill>
              <a:srgbClr val="00B0F0"/>
            </a:solidFill>
          </a:endParaRPr>
        </a:p>
      </dgm:t>
    </dgm:pt>
    <dgm:pt modelId="{06041FF7-CDB9-415E-B15C-8ACA2EC474D0}" type="parTrans" cxnId="{F5D171BE-6566-4B30-90F0-32DC71DBB44F}">
      <dgm:prSet/>
      <dgm:spPr/>
      <dgm:t>
        <a:bodyPr/>
        <a:lstStyle/>
        <a:p>
          <a:endParaRPr lang="en-US"/>
        </a:p>
      </dgm:t>
    </dgm:pt>
    <dgm:pt modelId="{D1F6BF5A-736A-4714-B27D-09A584B3268E}" type="sibTrans" cxnId="{F5D171BE-6566-4B30-90F0-32DC71DBB44F}">
      <dgm:prSet/>
      <dgm:spPr/>
      <dgm:t>
        <a:bodyPr/>
        <a:lstStyle/>
        <a:p>
          <a:endParaRPr lang="en-US"/>
        </a:p>
      </dgm:t>
    </dgm:pt>
    <dgm:pt modelId="{4ACB6CF1-ADEB-4CAC-A689-4EFFF25402CC}" type="pres">
      <dgm:prSet presAssocID="{AAE6899B-328B-4173-9507-02CD631D2461}" presName="vert0" presStyleCnt="0">
        <dgm:presLayoutVars>
          <dgm:dir/>
          <dgm:animOne val="branch"/>
          <dgm:animLvl val="lvl"/>
        </dgm:presLayoutVars>
      </dgm:prSet>
      <dgm:spPr/>
    </dgm:pt>
    <dgm:pt modelId="{71CA92D5-6570-4454-9237-6AF654794FA9}" type="pres">
      <dgm:prSet presAssocID="{2052F849-7714-4FAA-997D-31B78A2CE470}" presName="thickLine" presStyleLbl="alignNode1" presStyleIdx="0" presStyleCnt="7"/>
      <dgm:spPr/>
    </dgm:pt>
    <dgm:pt modelId="{CBF23779-FE7F-442D-8ECB-AC700094469B}" type="pres">
      <dgm:prSet presAssocID="{2052F849-7714-4FAA-997D-31B78A2CE470}" presName="horz1" presStyleCnt="0"/>
      <dgm:spPr/>
    </dgm:pt>
    <dgm:pt modelId="{ACAB28F4-BE54-4680-AA15-514F95699A93}" type="pres">
      <dgm:prSet presAssocID="{2052F849-7714-4FAA-997D-31B78A2CE470}" presName="tx1" presStyleLbl="revTx" presStyleIdx="0" presStyleCnt="7" custScaleY="156762"/>
      <dgm:spPr/>
    </dgm:pt>
    <dgm:pt modelId="{63D9C224-27AE-477A-A707-8098F03C1703}" type="pres">
      <dgm:prSet presAssocID="{2052F849-7714-4FAA-997D-31B78A2CE470}" presName="vert1" presStyleCnt="0"/>
      <dgm:spPr/>
    </dgm:pt>
    <dgm:pt modelId="{6188C0F6-E977-426A-A2A1-F5581DD0E316}" type="pres">
      <dgm:prSet presAssocID="{AB5BF55B-1C78-4322-B7F5-226E769580E3}" presName="thickLine" presStyleLbl="alignNode1" presStyleIdx="1" presStyleCnt="7"/>
      <dgm:spPr/>
    </dgm:pt>
    <dgm:pt modelId="{BBB2BCBA-5A15-41BB-9571-85A3B7844EB1}" type="pres">
      <dgm:prSet presAssocID="{AB5BF55B-1C78-4322-B7F5-226E769580E3}" presName="horz1" presStyleCnt="0"/>
      <dgm:spPr/>
    </dgm:pt>
    <dgm:pt modelId="{DA8B891C-50F0-4F2B-A936-E9D19CF6819F}" type="pres">
      <dgm:prSet presAssocID="{AB5BF55B-1C78-4322-B7F5-226E769580E3}" presName="tx1" presStyleLbl="revTx" presStyleIdx="1" presStyleCnt="7" custScaleY="153735"/>
      <dgm:spPr/>
    </dgm:pt>
    <dgm:pt modelId="{4B05112A-11A0-483A-AC33-6BB2A0F27208}" type="pres">
      <dgm:prSet presAssocID="{AB5BF55B-1C78-4322-B7F5-226E769580E3}" presName="vert1" presStyleCnt="0"/>
      <dgm:spPr/>
    </dgm:pt>
    <dgm:pt modelId="{A751BC30-32D7-46BA-B55F-4612967E036C}" type="pres">
      <dgm:prSet presAssocID="{91D0EC8F-A4DE-4BE1-9FB9-EF4CED5ADE20}" presName="thickLine" presStyleLbl="alignNode1" presStyleIdx="2" presStyleCnt="7"/>
      <dgm:spPr/>
    </dgm:pt>
    <dgm:pt modelId="{6DF6D6AB-D0C7-4321-B9DE-768A56DE5C48}" type="pres">
      <dgm:prSet presAssocID="{91D0EC8F-A4DE-4BE1-9FB9-EF4CED5ADE20}" presName="horz1" presStyleCnt="0"/>
      <dgm:spPr/>
    </dgm:pt>
    <dgm:pt modelId="{AD869934-A938-417E-84AF-91AB73532725}" type="pres">
      <dgm:prSet presAssocID="{91D0EC8F-A4DE-4BE1-9FB9-EF4CED5ADE20}" presName="tx1" presStyleLbl="revTx" presStyleIdx="2" presStyleCnt="7"/>
      <dgm:spPr/>
    </dgm:pt>
    <dgm:pt modelId="{AE3B2A7E-B135-4E54-8C5D-798B25E8CD62}" type="pres">
      <dgm:prSet presAssocID="{91D0EC8F-A4DE-4BE1-9FB9-EF4CED5ADE20}" presName="vert1" presStyleCnt="0"/>
      <dgm:spPr/>
    </dgm:pt>
    <dgm:pt modelId="{48680455-EF8C-4566-9E75-990C80089AEE}" type="pres">
      <dgm:prSet presAssocID="{42924A9D-00EF-4C37-8C7E-DC815934E22E}" presName="thickLine" presStyleLbl="alignNode1" presStyleIdx="3" presStyleCnt="7"/>
      <dgm:spPr/>
    </dgm:pt>
    <dgm:pt modelId="{3489A022-C2C8-47FD-A922-F376088C53F2}" type="pres">
      <dgm:prSet presAssocID="{42924A9D-00EF-4C37-8C7E-DC815934E22E}" presName="horz1" presStyleCnt="0"/>
      <dgm:spPr/>
    </dgm:pt>
    <dgm:pt modelId="{ABF4F177-9C08-4BAD-BF6A-BF33D335A8B8}" type="pres">
      <dgm:prSet presAssocID="{42924A9D-00EF-4C37-8C7E-DC815934E22E}" presName="tx1" presStyleLbl="revTx" presStyleIdx="3" presStyleCnt="7"/>
      <dgm:spPr/>
    </dgm:pt>
    <dgm:pt modelId="{0995AC0E-E9BB-4C35-94B5-C7F1DBFC276C}" type="pres">
      <dgm:prSet presAssocID="{42924A9D-00EF-4C37-8C7E-DC815934E22E}" presName="vert1" presStyleCnt="0"/>
      <dgm:spPr/>
    </dgm:pt>
    <dgm:pt modelId="{C8558EEA-9701-412B-909C-923945F4FF5E}" type="pres">
      <dgm:prSet presAssocID="{60F089AC-14AD-4B70-A463-A75C4C476215}" presName="thickLine" presStyleLbl="alignNode1" presStyleIdx="4" presStyleCnt="7"/>
      <dgm:spPr/>
    </dgm:pt>
    <dgm:pt modelId="{C2A3643C-959F-471C-806B-3B877A1D473A}" type="pres">
      <dgm:prSet presAssocID="{60F089AC-14AD-4B70-A463-A75C4C476215}" presName="horz1" presStyleCnt="0"/>
      <dgm:spPr/>
    </dgm:pt>
    <dgm:pt modelId="{7D1E01C7-0BE6-454F-B0A0-A1B5A028C82E}" type="pres">
      <dgm:prSet presAssocID="{60F089AC-14AD-4B70-A463-A75C4C476215}" presName="tx1" presStyleLbl="revTx" presStyleIdx="4" presStyleCnt="7"/>
      <dgm:spPr/>
    </dgm:pt>
    <dgm:pt modelId="{96318224-0642-4B91-9CE6-4F08341DA63E}" type="pres">
      <dgm:prSet presAssocID="{60F089AC-14AD-4B70-A463-A75C4C476215}" presName="vert1" presStyleCnt="0"/>
      <dgm:spPr/>
    </dgm:pt>
    <dgm:pt modelId="{4CBD8366-9F02-4259-AFCB-D4F3D2A5F734}" type="pres">
      <dgm:prSet presAssocID="{F3E4D321-0330-44C3-B242-B3FA5C085748}" presName="thickLine" presStyleLbl="alignNode1" presStyleIdx="5" presStyleCnt="7" custLinFactY="-28960" custLinFactNeighborX="-776" custLinFactNeighborY="-100000"/>
      <dgm:spPr/>
    </dgm:pt>
    <dgm:pt modelId="{6C8195EA-C574-4BF0-B447-69573F4EE0D8}" type="pres">
      <dgm:prSet presAssocID="{F3E4D321-0330-44C3-B242-B3FA5C085748}" presName="horz1" presStyleCnt="0"/>
      <dgm:spPr/>
    </dgm:pt>
    <dgm:pt modelId="{FF164CA0-975F-44FD-8946-A9C34FC90965}" type="pres">
      <dgm:prSet presAssocID="{F3E4D321-0330-44C3-B242-B3FA5C085748}" presName="tx1" presStyleLbl="revTx" presStyleIdx="5" presStyleCnt="7"/>
      <dgm:spPr/>
    </dgm:pt>
    <dgm:pt modelId="{7DF83C36-2224-42B0-8620-4DC2B5326182}" type="pres">
      <dgm:prSet presAssocID="{F3E4D321-0330-44C3-B242-B3FA5C085748}" presName="vert1" presStyleCnt="0"/>
      <dgm:spPr/>
    </dgm:pt>
    <dgm:pt modelId="{94796DEC-9128-4735-97EA-98797ED8963F}" type="pres">
      <dgm:prSet presAssocID="{535CE282-C640-4D8F-A699-D99BACAC9B54}" presName="thickLine" presStyleLbl="alignNode1" presStyleIdx="6" presStyleCnt="7" custLinFactNeighborX="-776" custLinFactNeighborY="-2707"/>
      <dgm:spPr/>
    </dgm:pt>
    <dgm:pt modelId="{BE21754B-56AF-411B-820D-D670F54EFF8B}" type="pres">
      <dgm:prSet presAssocID="{535CE282-C640-4D8F-A699-D99BACAC9B54}" presName="horz1" presStyleCnt="0"/>
      <dgm:spPr/>
    </dgm:pt>
    <dgm:pt modelId="{9AE9E478-AD9A-4777-9FBD-6F3F44C467A2}" type="pres">
      <dgm:prSet presAssocID="{535CE282-C640-4D8F-A699-D99BACAC9B54}" presName="tx1" presStyleLbl="revTx" presStyleIdx="6" presStyleCnt="7"/>
      <dgm:spPr/>
    </dgm:pt>
    <dgm:pt modelId="{07C8D610-ABE4-4E06-ACFD-E1D278B4984B}" type="pres">
      <dgm:prSet presAssocID="{535CE282-C640-4D8F-A699-D99BACAC9B54}" presName="vert1" presStyleCnt="0"/>
      <dgm:spPr/>
    </dgm:pt>
  </dgm:ptLst>
  <dgm:cxnLst>
    <dgm:cxn modelId="{B14AB710-E033-4B40-90A7-965B6F81261B}" type="presOf" srcId="{535CE282-C640-4D8F-A699-D99BACAC9B54}" destId="{9AE9E478-AD9A-4777-9FBD-6F3F44C467A2}" srcOrd="0" destOrd="0" presId="urn:microsoft.com/office/officeart/2008/layout/LinedList"/>
    <dgm:cxn modelId="{742CEF14-5DAB-42B3-8545-6A4D5C2EC759}" type="presOf" srcId="{60F089AC-14AD-4B70-A463-A75C4C476215}" destId="{7D1E01C7-0BE6-454F-B0A0-A1B5A028C82E}" srcOrd="0" destOrd="0" presId="urn:microsoft.com/office/officeart/2008/layout/LinedList"/>
    <dgm:cxn modelId="{20DE5A6E-7DEA-4EA3-A6BF-47FAAB62B9A9}" srcId="{AAE6899B-328B-4173-9507-02CD631D2461}" destId="{AB5BF55B-1C78-4322-B7F5-226E769580E3}" srcOrd="1" destOrd="0" parTransId="{55AC9FBF-32A2-445C-B1D8-EBA21A7D8E0E}" sibTransId="{3FE737A2-07EB-4A45-B30E-FBFCEAB0793E}"/>
    <dgm:cxn modelId="{99161C4F-964B-47ED-B3EB-C53B54EE8045}" srcId="{AAE6899B-328B-4173-9507-02CD631D2461}" destId="{F3E4D321-0330-44C3-B242-B3FA5C085748}" srcOrd="5" destOrd="0" parTransId="{2076E1E2-85A8-4FA5-A25E-7657731217D2}" sibTransId="{AF833816-F9C5-4014-B943-6928AEA8CBDF}"/>
    <dgm:cxn modelId="{A8CF8953-E98E-4827-A1D6-7D684D8695DB}" srcId="{AAE6899B-328B-4173-9507-02CD631D2461}" destId="{2052F849-7714-4FAA-997D-31B78A2CE470}" srcOrd="0" destOrd="0" parTransId="{1856AF48-1930-440F-99FF-155732CA951C}" sibTransId="{15948E9D-4117-4EBC-BC81-F53216E60E9D}"/>
    <dgm:cxn modelId="{6C76B054-0DA4-4E39-94D2-9D0514B0E503}" type="presOf" srcId="{91D0EC8F-A4DE-4BE1-9FB9-EF4CED5ADE20}" destId="{AD869934-A938-417E-84AF-91AB73532725}" srcOrd="0" destOrd="0" presId="urn:microsoft.com/office/officeart/2008/layout/LinedList"/>
    <dgm:cxn modelId="{5228A857-5C5A-4BB6-BEE8-AFD760E11D4B}" type="presOf" srcId="{42924A9D-00EF-4C37-8C7E-DC815934E22E}" destId="{ABF4F177-9C08-4BAD-BF6A-BF33D335A8B8}" srcOrd="0" destOrd="0" presId="urn:microsoft.com/office/officeart/2008/layout/LinedList"/>
    <dgm:cxn modelId="{F1E4BC78-FE86-44B3-B08B-23E63FB19A4F}" type="presOf" srcId="{AAE6899B-328B-4173-9507-02CD631D2461}" destId="{4ACB6CF1-ADEB-4CAC-A689-4EFFF25402CC}" srcOrd="0" destOrd="0" presId="urn:microsoft.com/office/officeart/2008/layout/LinedList"/>
    <dgm:cxn modelId="{A7F5F379-0368-441A-B3E9-7E8B64FCEB9F}" type="presOf" srcId="{F3E4D321-0330-44C3-B242-B3FA5C085748}" destId="{FF164CA0-975F-44FD-8946-A9C34FC90965}" srcOrd="0" destOrd="0" presId="urn:microsoft.com/office/officeart/2008/layout/LinedList"/>
    <dgm:cxn modelId="{16183E88-D5D2-42DE-96F5-392154C51951}" srcId="{AAE6899B-328B-4173-9507-02CD631D2461}" destId="{91D0EC8F-A4DE-4BE1-9FB9-EF4CED5ADE20}" srcOrd="2" destOrd="0" parTransId="{EE16505C-5192-41EC-9E10-565C6C8638C9}" sibTransId="{6A38A876-3ECF-45A9-AE6D-3A149CE30FA0}"/>
    <dgm:cxn modelId="{034367B2-29BA-4C1F-8463-A2253A006918}" srcId="{AAE6899B-328B-4173-9507-02CD631D2461}" destId="{42924A9D-00EF-4C37-8C7E-DC815934E22E}" srcOrd="3" destOrd="0" parTransId="{9A88007F-3F39-49BE-AFD0-E13FAFD76D77}" sibTransId="{DCE8493D-AFA8-4106-80FA-18126CB8CFE7}"/>
    <dgm:cxn modelId="{F5D171BE-6566-4B30-90F0-32DC71DBB44F}" srcId="{AAE6899B-328B-4173-9507-02CD631D2461}" destId="{535CE282-C640-4D8F-A699-D99BACAC9B54}" srcOrd="6" destOrd="0" parTransId="{06041FF7-CDB9-415E-B15C-8ACA2EC474D0}" sibTransId="{D1F6BF5A-736A-4714-B27D-09A584B3268E}"/>
    <dgm:cxn modelId="{F6ADF9E8-B4BD-476C-8EF5-3659955FE1CD}" type="presOf" srcId="{2052F849-7714-4FAA-997D-31B78A2CE470}" destId="{ACAB28F4-BE54-4680-AA15-514F95699A93}" srcOrd="0" destOrd="0" presId="urn:microsoft.com/office/officeart/2008/layout/LinedList"/>
    <dgm:cxn modelId="{5ED202F6-55E9-417D-8F33-0BE05EEB408A}" type="presOf" srcId="{AB5BF55B-1C78-4322-B7F5-226E769580E3}" destId="{DA8B891C-50F0-4F2B-A936-E9D19CF6819F}" srcOrd="0" destOrd="0" presId="urn:microsoft.com/office/officeart/2008/layout/LinedList"/>
    <dgm:cxn modelId="{B07321FA-26CE-46FB-851E-2C64085B07DA}" srcId="{AAE6899B-328B-4173-9507-02CD631D2461}" destId="{60F089AC-14AD-4B70-A463-A75C4C476215}" srcOrd="4" destOrd="0" parTransId="{6C901A5E-3D47-4F91-B725-096D36D816FF}" sibTransId="{5FD8C19C-901C-4174-9815-FFE31BA95484}"/>
    <dgm:cxn modelId="{7E6C650D-2EE6-4D50-A25A-321D9DB03501}" type="presParOf" srcId="{4ACB6CF1-ADEB-4CAC-A689-4EFFF25402CC}" destId="{71CA92D5-6570-4454-9237-6AF654794FA9}" srcOrd="0" destOrd="0" presId="urn:microsoft.com/office/officeart/2008/layout/LinedList"/>
    <dgm:cxn modelId="{F0CFC84E-0AAA-45F2-91C4-B67D645C2AB6}" type="presParOf" srcId="{4ACB6CF1-ADEB-4CAC-A689-4EFFF25402CC}" destId="{CBF23779-FE7F-442D-8ECB-AC700094469B}" srcOrd="1" destOrd="0" presId="urn:microsoft.com/office/officeart/2008/layout/LinedList"/>
    <dgm:cxn modelId="{91F6F792-87E0-49F0-9246-1EE5C7CF35E6}" type="presParOf" srcId="{CBF23779-FE7F-442D-8ECB-AC700094469B}" destId="{ACAB28F4-BE54-4680-AA15-514F95699A93}" srcOrd="0" destOrd="0" presId="urn:microsoft.com/office/officeart/2008/layout/LinedList"/>
    <dgm:cxn modelId="{15BFAD31-2F2B-4C2A-A32F-A6FC63445278}" type="presParOf" srcId="{CBF23779-FE7F-442D-8ECB-AC700094469B}" destId="{63D9C224-27AE-477A-A707-8098F03C1703}" srcOrd="1" destOrd="0" presId="urn:microsoft.com/office/officeart/2008/layout/LinedList"/>
    <dgm:cxn modelId="{64C4AFD6-97A5-4FC8-9618-D70C720F8FE2}" type="presParOf" srcId="{4ACB6CF1-ADEB-4CAC-A689-4EFFF25402CC}" destId="{6188C0F6-E977-426A-A2A1-F5581DD0E316}" srcOrd="2" destOrd="0" presId="urn:microsoft.com/office/officeart/2008/layout/LinedList"/>
    <dgm:cxn modelId="{10D0F54F-94F1-43B6-AA13-21D59C70C9FE}" type="presParOf" srcId="{4ACB6CF1-ADEB-4CAC-A689-4EFFF25402CC}" destId="{BBB2BCBA-5A15-41BB-9571-85A3B7844EB1}" srcOrd="3" destOrd="0" presId="urn:microsoft.com/office/officeart/2008/layout/LinedList"/>
    <dgm:cxn modelId="{995D1C68-785E-47E9-9488-BD86830310FA}" type="presParOf" srcId="{BBB2BCBA-5A15-41BB-9571-85A3B7844EB1}" destId="{DA8B891C-50F0-4F2B-A936-E9D19CF6819F}" srcOrd="0" destOrd="0" presId="urn:microsoft.com/office/officeart/2008/layout/LinedList"/>
    <dgm:cxn modelId="{38AB15C1-8388-4325-A5FF-7CA73006B6A1}" type="presParOf" srcId="{BBB2BCBA-5A15-41BB-9571-85A3B7844EB1}" destId="{4B05112A-11A0-483A-AC33-6BB2A0F27208}" srcOrd="1" destOrd="0" presId="urn:microsoft.com/office/officeart/2008/layout/LinedList"/>
    <dgm:cxn modelId="{8426CEBB-EF0C-4881-98C6-F3553B21CA96}" type="presParOf" srcId="{4ACB6CF1-ADEB-4CAC-A689-4EFFF25402CC}" destId="{A751BC30-32D7-46BA-B55F-4612967E036C}" srcOrd="4" destOrd="0" presId="urn:microsoft.com/office/officeart/2008/layout/LinedList"/>
    <dgm:cxn modelId="{979EA91E-64D3-4407-A347-9024D3C61B33}" type="presParOf" srcId="{4ACB6CF1-ADEB-4CAC-A689-4EFFF25402CC}" destId="{6DF6D6AB-D0C7-4321-B9DE-768A56DE5C48}" srcOrd="5" destOrd="0" presId="urn:microsoft.com/office/officeart/2008/layout/LinedList"/>
    <dgm:cxn modelId="{7FFE2E70-BC05-4F9B-A945-090468F50968}" type="presParOf" srcId="{6DF6D6AB-D0C7-4321-B9DE-768A56DE5C48}" destId="{AD869934-A938-417E-84AF-91AB73532725}" srcOrd="0" destOrd="0" presId="urn:microsoft.com/office/officeart/2008/layout/LinedList"/>
    <dgm:cxn modelId="{FA5C07F5-CBB9-4314-B48C-02F502FC0881}" type="presParOf" srcId="{6DF6D6AB-D0C7-4321-B9DE-768A56DE5C48}" destId="{AE3B2A7E-B135-4E54-8C5D-798B25E8CD62}" srcOrd="1" destOrd="0" presId="urn:microsoft.com/office/officeart/2008/layout/LinedList"/>
    <dgm:cxn modelId="{818942BE-F9AE-49E6-BE47-0B3FF2CBA89A}" type="presParOf" srcId="{4ACB6CF1-ADEB-4CAC-A689-4EFFF25402CC}" destId="{48680455-EF8C-4566-9E75-990C80089AEE}" srcOrd="6" destOrd="0" presId="urn:microsoft.com/office/officeart/2008/layout/LinedList"/>
    <dgm:cxn modelId="{D224992A-B9E6-499D-A593-9636225C8ABB}" type="presParOf" srcId="{4ACB6CF1-ADEB-4CAC-A689-4EFFF25402CC}" destId="{3489A022-C2C8-47FD-A922-F376088C53F2}" srcOrd="7" destOrd="0" presId="urn:microsoft.com/office/officeart/2008/layout/LinedList"/>
    <dgm:cxn modelId="{7A32331D-1CA7-49CF-AD20-F69BD51C47FA}" type="presParOf" srcId="{3489A022-C2C8-47FD-A922-F376088C53F2}" destId="{ABF4F177-9C08-4BAD-BF6A-BF33D335A8B8}" srcOrd="0" destOrd="0" presId="urn:microsoft.com/office/officeart/2008/layout/LinedList"/>
    <dgm:cxn modelId="{2B8AFBD8-8102-4C13-B8F3-9E50B6455BDD}" type="presParOf" srcId="{3489A022-C2C8-47FD-A922-F376088C53F2}" destId="{0995AC0E-E9BB-4C35-94B5-C7F1DBFC276C}" srcOrd="1" destOrd="0" presId="urn:microsoft.com/office/officeart/2008/layout/LinedList"/>
    <dgm:cxn modelId="{6E3F6FA8-4250-4544-B9FE-A7A60B53F0EA}" type="presParOf" srcId="{4ACB6CF1-ADEB-4CAC-A689-4EFFF25402CC}" destId="{C8558EEA-9701-412B-909C-923945F4FF5E}" srcOrd="8" destOrd="0" presId="urn:microsoft.com/office/officeart/2008/layout/LinedList"/>
    <dgm:cxn modelId="{035FBCBA-AD6A-4B47-8395-D004917EC881}" type="presParOf" srcId="{4ACB6CF1-ADEB-4CAC-A689-4EFFF25402CC}" destId="{C2A3643C-959F-471C-806B-3B877A1D473A}" srcOrd="9" destOrd="0" presId="urn:microsoft.com/office/officeart/2008/layout/LinedList"/>
    <dgm:cxn modelId="{82282704-58D2-4433-8DBA-8FD364F57EE8}" type="presParOf" srcId="{C2A3643C-959F-471C-806B-3B877A1D473A}" destId="{7D1E01C7-0BE6-454F-B0A0-A1B5A028C82E}" srcOrd="0" destOrd="0" presId="urn:microsoft.com/office/officeart/2008/layout/LinedList"/>
    <dgm:cxn modelId="{E667FAFA-77C1-4EEB-AC8B-7F74CBF9558A}" type="presParOf" srcId="{C2A3643C-959F-471C-806B-3B877A1D473A}" destId="{96318224-0642-4B91-9CE6-4F08341DA63E}" srcOrd="1" destOrd="0" presId="urn:microsoft.com/office/officeart/2008/layout/LinedList"/>
    <dgm:cxn modelId="{7EB4986D-1EF7-4C0E-89EC-A4AF4F4AC71C}" type="presParOf" srcId="{4ACB6CF1-ADEB-4CAC-A689-4EFFF25402CC}" destId="{4CBD8366-9F02-4259-AFCB-D4F3D2A5F734}" srcOrd="10" destOrd="0" presId="urn:microsoft.com/office/officeart/2008/layout/LinedList"/>
    <dgm:cxn modelId="{70185965-A469-490B-B2F0-6D8617940D13}" type="presParOf" srcId="{4ACB6CF1-ADEB-4CAC-A689-4EFFF25402CC}" destId="{6C8195EA-C574-4BF0-B447-69573F4EE0D8}" srcOrd="11" destOrd="0" presId="urn:microsoft.com/office/officeart/2008/layout/LinedList"/>
    <dgm:cxn modelId="{55D0417A-BBFA-48F4-BAC6-76967ABAF4FB}" type="presParOf" srcId="{6C8195EA-C574-4BF0-B447-69573F4EE0D8}" destId="{FF164CA0-975F-44FD-8946-A9C34FC90965}" srcOrd="0" destOrd="0" presId="urn:microsoft.com/office/officeart/2008/layout/LinedList"/>
    <dgm:cxn modelId="{AE8F47FC-90C1-4D28-A503-AD75E57E569B}" type="presParOf" srcId="{6C8195EA-C574-4BF0-B447-69573F4EE0D8}" destId="{7DF83C36-2224-42B0-8620-4DC2B5326182}" srcOrd="1" destOrd="0" presId="urn:microsoft.com/office/officeart/2008/layout/LinedList"/>
    <dgm:cxn modelId="{08624CB9-265C-4A1B-A2F4-972659DA2FD4}" type="presParOf" srcId="{4ACB6CF1-ADEB-4CAC-A689-4EFFF25402CC}" destId="{94796DEC-9128-4735-97EA-98797ED8963F}" srcOrd="12" destOrd="0" presId="urn:microsoft.com/office/officeart/2008/layout/LinedList"/>
    <dgm:cxn modelId="{2FD6C6C0-87AC-4EB3-BC6B-A6C2C3E03207}" type="presParOf" srcId="{4ACB6CF1-ADEB-4CAC-A689-4EFFF25402CC}" destId="{BE21754B-56AF-411B-820D-D670F54EFF8B}" srcOrd="13" destOrd="0" presId="urn:microsoft.com/office/officeart/2008/layout/LinedList"/>
    <dgm:cxn modelId="{EB5378B0-E831-47AA-A3A5-935BB7D30C4E}" type="presParOf" srcId="{BE21754B-56AF-411B-820D-D670F54EFF8B}" destId="{9AE9E478-AD9A-4777-9FBD-6F3F44C467A2}" srcOrd="0" destOrd="0" presId="urn:microsoft.com/office/officeart/2008/layout/LinedList"/>
    <dgm:cxn modelId="{B4164EC7-DE74-45AA-A955-FF96FBAB74BA}" type="presParOf" srcId="{BE21754B-56AF-411B-820D-D670F54EFF8B}" destId="{07C8D610-ABE4-4E06-ACFD-E1D278B4984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C7751B-5D85-4615-865E-CE4F50E721A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C91991-4DD6-46E0-BA2A-1C607DAF71ED}">
      <dgm:prSet custT="1"/>
      <dgm:spPr/>
      <dgm:t>
        <a:bodyPr/>
        <a:lstStyle/>
        <a:p>
          <a:r>
            <a:rPr lang="en-GB" sz="1600" b="1" dirty="0"/>
            <a:t>Music Theory Lesson - Theme and Variations: </a:t>
          </a:r>
          <a:r>
            <a:rPr lang="es-ES" sz="1600" dirty="0">
              <a:hlinkClick xmlns:r="http://schemas.openxmlformats.org/officeDocument/2006/relationships" r:id="rId1"/>
            </a:rPr>
            <a:t>https://www.youtube.com/watch?v=raqOYw5kRdc&amp;list=PLuCL1S44G_w9QKhJjblHe6mV301b60l4I</a:t>
          </a:r>
          <a:endParaRPr lang="en-US" sz="1600" dirty="0"/>
        </a:p>
      </dgm:t>
    </dgm:pt>
    <dgm:pt modelId="{CF8C797A-1C92-4EB5-97AF-6B9454E7E91B}" type="parTrans" cxnId="{33613626-0631-417A-A0D3-343B0A15EF95}">
      <dgm:prSet/>
      <dgm:spPr/>
      <dgm:t>
        <a:bodyPr/>
        <a:lstStyle/>
        <a:p>
          <a:endParaRPr lang="en-US"/>
        </a:p>
      </dgm:t>
    </dgm:pt>
    <dgm:pt modelId="{3258AA03-C7CC-4000-9BE0-0CB7E2C98DDD}" type="sibTrans" cxnId="{33613626-0631-417A-A0D3-343B0A15EF95}">
      <dgm:prSet/>
      <dgm:spPr/>
      <dgm:t>
        <a:bodyPr/>
        <a:lstStyle/>
        <a:p>
          <a:endParaRPr lang="en-US"/>
        </a:p>
      </dgm:t>
    </dgm:pt>
    <dgm:pt modelId="{E73FDEEE-105D-4DA9-9E19-03D508965A57}">
      <dgm:prSet custT="1"/>
      <dgm:spPr/>
      <dgm:t>
        <a:bodyPr/>
        <a:lstStyle/>
        <a:p>
          <a:r>
            <a:rPr lang="en-GB" sz="1600" b="1" dirty="0"/>
            <a:t>Theme vs. Leitmotif:</a:t>
          </a:r>
        </a:p>
        <a:p>
          <a:r>
            <a:rPr lang="es-ES" sz="1600" dirty="0">
              <a:hlinkClick xmlns:r="http://schemas.openxmlformats.org/officeDocument/2006/relationships" r:id="rId2"/>
            </a:rPr>
            <a:t>https://www.youtube.com/watch?v=qVlsIhbQ2qM</a:t>
          </a:r>
          <a:endParaRPr lang="en-US" sz="1600" dirty="0"/>
        </a:p>
      </dgm:t>
    </dgm:pt>
    <dgm:pt modelId="{2CBABEDE-8E77-4428-9E26-796964A5FC38}" type="parTrans" cxnId="{6FA7C056-053C-460F-BC07-87BED904ED39}">
      <dgm:prSet/>
      <dgm:spPr/>
      <dgm:t>
        <a:bodyPr/>
        <a:lstStyle/>
        <a:p>
          <a:endParaRPr lang="en-US"/>
        </a:p>
      </dgm:t>
    </dgm:pt>
    <dgm:pt modelId="{5BAC63D3-9D25-46E4-9ED5-9B6620D21964}" type="sibTrans" cxnId="{6FA7C056-053C-460F-BC07-87BED904ED39}">
      <dgm:prSet/>
      <dgm:spPr/>
      <dgm:t>
        <a:bodyPr/>
        <a:lstStyle/>
        <a:p>
          <a:endParaRPr lang="en-US"/>
        </a:p>
      </dgm:t>
    </dgm:pt>
    <dgm:pt modelId="{47323516-61D8-47B3-BBCF-1FAE3846E3DD}">
      <dgm:prSet custT="1"/>
      <dgm:spPr/>
      <dgm:t>
        <a:bodyPr/>
        <a:lstStyle/>
        <a:p>
          <a:r>
            <a:rPr lang="en-GB" sz="1600" b="1" dirty="0"/>
            <a:t>Wagner's Ring Cycle Leitmotifs:</a:t>
          </a:r>
        </a:p>
        <a:p>
          <a:r>
            <a:rPr lang="es-ES" sz="1600" dirty="0">
              <a:hlinkClick xmlns:r="http://schemas.openxmlformats.org/officeDocument/2006/relationships" r:id="rId3"/>
            </a:rPr>
            <a:t>https://www.youtube.com/watch?v=wvA54D2Gz3E</a:t>
          </a:r>
          <a:endParaRPr lang="en-US" sz="1600" dirty="0"/>
        </a:p>
      </dgm:t>
    </dgm:pt>
    <dgm:pt modelId="{143B598C-6399-4306-BD37-3D5F3682D6A2}" type="parTrans" cxnId="{78DF4E8C-1CD1-4B1B-AD49-16970A9F7BD2}">
      <dgm:prSet/>
      <dgm:spPr/>
      <dgm:t>
        <a:bodyPr/>
        <a:lstStyle/>
        <a:p>
          <a:endParaRPr lang="en-US"/>
        </a:p>
      </dgm:t>
    </dgm:pt>
    <dgm:pt modelId="{9EC78D2D-5B01-4712-831A-E49201EF52A6}" type="sibTrans" cxnId="{78DF4E8C-1CD1-4B1B-AD49-16970A9F7BD2}">
      <dgm:prSet/>
      <dgm:spPr/>
      <dgm:t>
        <a:bodyPr/>
        <a:lstStyle/>
        <a:p>
          <a:endParaRPr lang="en-US"/>
        </a:p>
      </dgm:t>
    </dgm:pt>
    <dgm:pt modelId="{4790E457-A806-4AF2-B25F-1644282BFC7F}">
      <dgm:prSet custT="1"/>
      <dgm:spPr/>
      <dgm:t>
        <a:bodyPr/>
        <a:lstStyle/>
        <a:p>
          <a:r>
            <a:rPr lang="en-GB" sz="1600" b="1" dirty="0"/>
            <a:t>Mozart twinkle </a:t>
          </a:r>
          <a:r>
            <a:rPr lang="en-GB" sz="1600" b="1" dirty="0" err="1"/>
            <a:t>twinkle</a:t>
          </a:r>
          <a:r>
            <a:rPr lang="en-GB" sz="1600" b="1" dirty="0"/>
            <a:t> little star 12 variations piano:</a:t>
          </a:r>
        </a:p>
        <a:p>
          <a:r>
            <a:rPr lang="en-GB" sz="1600" dirty="0">
              <a:hlinkClick xmlns:r="http://schemas.openxmlformats.org/officeDocument/2006/relationships" r:id="rId4"/>
            </a:rPr>
            <a:t>https://www.youtube.com/watch?v=9bK9h12Qdvs</a:t>
          </a:r>
          <a:endParaRPr lang="en-US" sz="1600" dirty="0"/>
        </a:p>
      </dgm:t>
    </dgm:pt>
    <dgm:pt modelId="{FC866FD8-8BA5-406A-9FDA-1058B2CC0276}" type="parTrans" cxnId="{70DCA9FF-5269-45C3-A96E-D8DA7F528F7F}">
      <dgm:prSet/>
      <dgm:spPr/>
      <dgm:t>
        <a:bodyPr/>
        <a:lstStyle/>
        <a:p>
          <a:endParaRPr lang="en-US"/>
        </a:p>
      </dgm:t>
    </dgm:pt>
    <dgm:pt modelId="{E19511E4-4C0A-4A49-B839-445529B38493}" type="sibTrans" cxnId="{70DCA9FF-5269-45C3-A96E-D8DA7F528F7F}">
      <dgm:prSet/>
      <dgm:spPr/>
      <dgm:t>
        <a:bodyPr/>
        <a:lstStyle/>
        <a:p>
          <a:endParaRPr lang="en-US"/>
        </a:p>
      </dgm:t>
    </dgm:pt>
    <dgm:pt modelId="{7EBDCF86-1EF0-4FEB-9BC0-4C7AEA5713CC}">
      <dgm:prSet custT="1"/>
      <dgm:spPr/>
      <dgm:t>
        <a:bodyPr/>
        <a:lstStyle/>
        <a:p>
          <a:r>
            <a:rPr lang="en-GB" sz="1600" b="1" dirty="0"/>
            <a:t>Harry Potter Theme and Variations:</a:t>
          </a:r>
        </a:p>
        <a:p>
          <a:r>
            <a:rPr lang="en-GB" sz="1600" dirty="0">
              <a:hlinkClick xmlns:r="http://schemas.openxmlformats.org/officeDocument/2006/relationships" r:id="rId5"/>
            </a:rPr>
            <a:t>https://www.youtube.com/watch?v=N2yrptmBem8</a:t>
          </a:r>
          <a:endParaRPr lang="en-GB" sz="1600" dirty="0"/>
        </a:p>
        <a:p>
          <a:endParaRPr lang="en-US" sz="1600" dirty="0"/>
        </a:p>
      </dgm:t>
    </dgm:pt>
    <dgm:pt modelId="{23AC4907-C253-488E-866D-39D34338AB3F}" type="parTrans" cxnId="{C8302BE6-34A0-4301-99E0-F384E6AAAD3B}">
      <dgm:prSet/>
      <dgm:spPr/>
      <dgm:t>
        <a:bodyPr/>
        <a:lstStyle/>
        <a:p>
          <a:endParaRPr lang="en-US"/>
        </a:p>
      </dgm:t>
    </dgm:pt>
    <dgm:pt modelId="{EAA11CDB-0B48-414F-90A5-E3DB4BFB43F8}" type="sibTrans" cxnId="{C8302BE6-34A0-4301-99E0-F384E6AAAD3B}">
      <dgm:prSet/>
      <dgm:spPr/>
      <dgm:t>
        <a:bodyPr/>
        <a:lstStyle/>
        <a:p>
          <a:endParaRPr lang="en-US"/>
        </a:p>
      </dgm:t>
    </dgm:pt>
    <dgm:pt modelId="{8C1B218C-309E-47F7-B392-C930BFF1AAD6}">
      <dgm:prSet custT="1"/>
      <dgm:spPr/>
      <dgm:t>
        <a:bodyPr/>
        <a:lstStyle/>
        <a:p>
          <a:r>
            <a:rPr lang="en-GB" sz="1600" b="1" dirty="0"/>
            <a:t>The Lord of the Rings’ Themes:</a:t>
          </a:r>
        </a:p>
        <a:p>
          <a:r>
            <a:rPr lang="en-GB" sz="1400" dirty="0">
              <a:hlinkClick xmlns:r="http://schemas.openxmlformats.org/officeDocument/2006/relationships" r:id="rId6"/>
            </a:rPr>
            <a:t>https://www.youtube.com/watch?v=LApVgSRXzSY&amp;t=26s</a:t>
          </a:r>
          <a:endParaRPr lang="en-GB" sz="1400" dirty="0"/>
        </a:p>
        <a:p>
          <a:r>
            <a:rPr lang="en-GB" sz="1600" b="1" dirty="0"/>
            <a:t>Lord Of The Rings: How Music Elevates Story</a:t>
          </a:r>
          <a:endParaRPr lang="en-GB" sz="1600" dirty="0"/>
        </a:p>
        <a:p>
          <a:r>
            <a:rPr lang="en-GB" sz="1400" dirty="0">
              <a:hlinkClick xmlns:r="http://schemas.openxmlformats.org/officeDocument/2006/relationships" r:id="rId7"/>
            </a:rPr>
            <a:t>https://www.youtube.com/watch?v=e7BkmF8CJpQ&amp;t=45s</a:t>
          </a:r>
          <a:endParaRPr lang="en-US" sz="1600" dirty="0"/>
        </a:p>
      </dgm:t>
    </dgm:pt>
    <dgm:pt modelId="{F7FE3ACE-ECD3-40F2-81FD-2DD86D733EE6}" type="parTrans" cxnId="{CE2D749C-E395-4F46-B62D-5E97928086B1}">
      <dgm:prSet/>
      <dgm:spPr/>
      <dgm:t>
        <a:bodyPr/>
        <a:lstStyle/>
        <a:p>
          <a:endParaRPr lang="en-GB"/>
        </a:p>
      </dgm:t>
    </dgm:pt>
    <dgm:pt modelId="{E11FB8E8-99D1-4349-859B-5702F5520A59}" type="sibTrans" cxnId="{CE2D749C-E395-4F46-B62D-5E97928086B1}">
      <dgm:prSet/>
      <dgm:spPr/>
      <dgm:t>
        <a:bodyPr/>
        <a:lstStyle/>
        <a:p>
          <a:endParaRPr lang="en-GB"/>
        </a:p>
      </dgm:t>
    </dgm:pt>
    <dgm:pt modelId="{2546D8BF-576D-488C-8568-35418482B3E9}" type="pres">
      <dgm:prSet presAssocID="{DCC7751B-5D85-4615-865E-CE4F50E721AE}" presName="diagram" presStyleCnt="0">
        <dgm:presLayoutVars>
          <dgm:dir/>
          <dgm:resizeHandles val="exact"/>
        </dgm:presLayoutVars>
      </dgm:prSet>
      <dgm:spPr/>
    </dgm:pt>
    <dgm:pt modelId="{35430D77-7D8C-4065-8B75-5526056F255A}" type="pres">
      <dgm:prSet presAssocID="{8C1B218C-309E-47F7-B392-C930BFF1AAD6}" presName="node" presStyleLbl="node1" presStyleIdx="0" presStyleCnt="6">
        <dgm:presLayoutVars>
          <dgm:bulletEnabled val="1"/>
        </dgm:presLayoutVars>
      </dgm:prSet>
      <dgm:spPr/>
    </dgm:pt>
    <dgm:pt modelId="{8C362A0E-C908-414D-AE58-9E9C6A4F95F1}" type="pres">
      <dgm:prSet presAssocID="{E11FB8E8-99D1-4349-859B-5702F5520A59}" presName="sibTrans" presStyleCnt="0"/>
      <dgm:spPr/>
    </dgm:pt>
    <dgm:pt modelId="{26C7F876-EE4F-4A74-A6A6-4C00D7F60574}" type="pres">
      <dgm:prSet presAssocID="{DFC91991-4DD6-46E0-BA2A-1C607DAF71ED}" presName="node" presStyleLbl="node1" presStyleIdx="1" presStyleCnt="6">
        <dgm:presLayoutVars>
          <dgm:bulletEnabled val="1"/>
        </dgm:presLayoutVars>
      </dgm:prSet>
      <dgm:spPr/>
    </dgm:pt>
    <dgm:pt modelId="{848DB0EA-47E9-4B2B-8F8C-2AA4E4F3A256}" type="pres">
      <dgm:prSet presAssocID="{3258AA03-C7CC-4000-9BE0-0CB7E2C98DDD}" presName="sibTrans" presStyleCnt="0"/>
      <dgm:spPr/>
    </dgm:pt>
    <dgm:pt modelId="{A32D90C5-8DE9-4ACD-B728-94194D39D449}" type="pres">
      <dgm:prSet presAssocID="{E73FDEEE-105D-4DA9-9E19-03D508965A57}" presName="node" presStyleLbl="node1" presStyleIdx="2" presStyleCnt="6">
        <dgm:presLayoutVars>
          <dgm:bulletEnabled val="1"/>
        </dgm:presLayoutVars>
      </dgm:prSet>
      <dgm:spPr/>
    </dgm:pt>
    <dgm:pt modelId="{248957BA-48A0-4FF7-B8BB-054A45356868}" type="pres">
      <dgm:prSet presAssocID="{5BAC63D3-9D25-46E4-9ED5-9B6620D21964}" presName="sibTrans" presStyleCnt="0"/>
      <dgm:spPr/>
    </dgm:pt>
    <dgm:pt modelId="{FB3EB354-BFFD-4CB6-B73F-6E6D536CF691}" type="pres">
      <dgm:prSet presAssocID="{47323516-61D8-47B3-BBCF-1FAE3846E3DD}" presName="node" presStyleLbl="node1" presStyleIdx="3" presStyleCnt="6">
        <dgm:presLayoutVars>
          <dgm:bulletEnabled val="1"/>
        </dgm:presLayoutVars>
      </dgm:prSet>
      <dgm:spPr/>
    </dgm:pt>
    <dgm:pt modelId="{9AC7E1BB-4C1C-4372-824C-3F260FDA6B12}" type="pres">
      <dgm:prSet presAssocID="{9EC78D2D-5B01-4712-831A-E49201EF52A6}" presName="sibTrans" presStyleCnt="0"/>
      <dgm:spPr/>
    </dgm:pt>
    <dgm:pt modelId="{AA5EDDD3-8B97-4332-8C56-0DDB6FC79F98}" type="pres">
      <dgm:prSet presAssocID="{4790E457-A806-4AF2-B25F-1644282BFC7F}" presName="node" presStyleLbl="node1" presStyleIdx="4" presStyleCnt="6">
        <dgm:presLayoutVars>
          <dgm:bulletEnabled val="1"/>
        </dgm:presLayoutVars>
      </dgm:prSet>
      <dgm:spPr/>
    </dgm:pt>
    <dgm:pt modelId="{ADC0EB44-201B-4F41-82FE-C78F10FF5089}" type="pres">
      <dgm:prSet presAssocID="{E19511E4-4C0A-4A49-B839-445529B38493}" presName="sibTrans" presStyleCnt="0"/>
      <dgm:spPr/>
    </dgm:pt>
    <dgm:pt modelId="{A0BBBF54-9E36-486D-B7CA-628D7D2DEE08}" type="pres">
      <dgm:prSet presAssocID="{7EBDCF86-1EF0-4FEB-9BC0-4C7AEA5713CC}" presName="node" presStyleLbl="node1" presStyleIdx="5" presStyleCnt="6">
        <dgm:presLayoutVars>
          <dgm:bulletEnabled val="1"/>
        </dgm:presLayoutVars>
      </dgm:prSet>
      <dgm:spPr/>
    </dgm:pt>
  </dgm:ptLst>
  <dgm:cxnLst>
    <dgm:cxn modelId="{A2CE0700-B1EA-4269-A194-FEE2E70895F4}" type="presOf" srcId="{DCC7751B-5D85-4615-865E-CE4F50E721AE}" destId="{2546D8BF-576D-488C-8568-35418482B3E9}" srcOrd="0" destOrd="0" presId="urn:microsoft.com/office/officeart/2005/8/layout/default"/>
    <dgm:cxn modelId="{98FBB704-322D-4C8D-AC42-CABA9EA72334}" type="presOf" srcId="{47323516-61D8-47B3-BBCF-1FAE3846E3DD}" destId="{FB3EB354-BFFD-4CB6-B73F-6E6D536CF691}" srcOrd="0" destOrd="0" presId="urn:microsoft.com/office/officeart/2005/8/layout/default"/>
    <dgm:cxn modelId="{EEBBCF0C-8CB9-4A9F-86C7-6EF1645061B6}" type="presOf" srcId="{DFC91991-4DD6-46E0-BA2A-1C607DAF71ED}" destId="{26C7F876-EE4F-4A74-A6A6-4C00D7F60574}" srcOrd="0" destOrd="0" presId="urn:microsoft.com/office/officeart/2005/8/layout/default"/>
    <dgm:cxn modelId="{33613626-0631-417A-A0D3-343B0A15EF95}" srcId="{DCC7751B-5D85-4615-865E-CE4F50E721AE}" destId="{DFC91991-4DD6-46E0-BA2A-1C607DAF71ED}" srcOrd="1" destOrd="0" parTransId="{CF8C797A-1C92-4EB5-97AF-6B9454E7E91B}" sibTransId="{3258AA03-C7CC-4000-9BE0-0CB7E2C98DDD}"/>
    <dgm:cxn modelId="{AD455A51-7B9B-433F-990B-27564E46713F}" type="presOf" srcId="{E73FDEEE-105D-4DA9-9E19-03D508965A57}" destId="{A32D90C5-8DE9-4ACD-B728-94194D39D449}" srcOrd="0" destOrd="0" presId="urn:microsoft.com/office/officeart/2005/8/layout/default"/>
    <dgm:cxn modelId="{6FA7C056-053C-460F-BC07-87BED904ED39}" srcId="{DCC7751B-5D85-4615-865E-CE4F50E721AE}" destId="{E73FDEEE-105D-4DA9-9E19-03D508965A57}" srcOrd="2" destOrd="0" parTransId="{2CBABEDE-8E77-4428-9E26-796964A5FC38}" sibTransId="{5BAC63D3-9D25-46E4-9ED5-9B6620D21964}"/>
    <dgm:cxn modelId="{78DF4E8C-1CD1-4B1B-AD49-16970A9F7BD2}" srcId="{DCC7751B-5D85-4615-865E-CE4F50E721AE}" destId="{47323516-61D8-47B3-BBCF-1FAE3846E3DD}" srcOrd="3" destOrd="0" parTransId="{143B598C-6399-4306-BD37-3D5F3682D6A2}" sibTransId="{9EC78D2D-5B01-4712-831A-E49201EF52A6}"/>
    <dgm:cxn modelId="{18141D90-8F7E-42E4-92AE-6EF07015274A}" type="presOf" srcId="{8C1B218C-309E-47F7-B392-C930BFF1AAD6}" destId="{35430D77-7D8C-4065-8B75-5526056F255A}" srcOrd="0" destOrd="0" presId="urn:microsoft.com/office/officeart/2005/8/layout/default"/>
    <dgm:cxn modelId="{CE2D749C-E395-4F46-B62D-5E97928086B1}" srcId="{DCC7751B-5D85-4615-865E-CE4F50E721AE}" destId="{8C1B218C-309E-47F7-B392-C930BFF1AAD6}" srcOrd="0" destOrd="0" parTransId="{F7FE3ACE-ECD3-40F2-81FD-2DD86D733EE6}" sibTransId="{E11FB8E8-99D1-4349-859B-5702F5520A59}"/>
    <dgm:cxn modelId="{1665F4D3-5C30-427F-B352-43BED98A02BA}" type="presOf" srcId="{7EBDCF86-1EF0-4FEB-9BC0-4C7AEA5713CC}" destId="{A0BBBF54-9E36-486D-B7CA-628D7D2DEE08}" srcOrd="0" destOrd="0" presId="urn:microsoft.com/office/officeart/2005/8/layout/default"/>
    <dgm:cxn modelId="{459C37DC-F5C9-46ED-A0AA-69FD1A128A36}" type="presOf" srcId="{4790E457-A806-4AF2-B25F-1644282BFC7F}" destId="{AA5EDDD3-8B97-4332-8C56-0DDB6FC79F98}" srcOrd="0" destOrd="0" presId="urn:microsoft.com/office/officeart/2005/8/layout/default"/>
    <dgm:cxn modelId="{C8302BE6-34A0-4301-99E0-F384E6AAAD3B}" srcId="{DCC7751B-5D85-4615-865E-CE4F50E721AE}" destId="{7EBDCF86-1EF0-4FEB-9BC0-4C7AEA5713CC}" srcOrd="5" destOrd="0" parTransId="{23AC4907-C253-488E-866D-39D34338AB3F}" sibTransId="{EAA11CDB-0B48-414F-90A5-E3DB4BFB43F8}"/>
    <dgm:cxn modelId="{70DCA9FF-5269-45C3-A96E-D8DA7F528F7F}" srcId="{DCC7751B-5D85-4615-865E-CE4F50E721AE}" destId="{4790E457-A806-4AF2-B25F-1644282BFC7F}" srcOrd="4" destOrd="0" parTransId="{FC866FD8-8BA5-406A-9FDA-1058B2CC0276}" sibTransId="{E19511E4-4C0A-4A49-B839-445529B38493}"/>
    <dgm:cxn modelId="{61B6BB19-8DDF-4658-AE79-27C569A6B0E4}" type="presParOf" srcId="{2546D8BF-576D-488C-8568-35418482B3E9}" destId="{35430D77-7D8C-4065-8B75-5526056F255A}" srcOrd="0" destOrd="0" presId="urn:microsoft.com/office/officeart/2005/8/layout/default"/>
    <dgm:cxn modelId="{4BB24FB4-3EF6-4D83-A048-2BD5B9AD56CD}" type="presParOf" srcId="{2546D8BF-576D-488C-8568-35418482B3E9}" destId="{8C362A0E-C908-414D-AE58-9E9C6A4F95F1}" srcOrd="1" destOrd="0" presId="urn:microsoft.com/office/officeart/2005/8/layout/default"/>
    <dgm:cxn modelId="{D75C0F54-5B01-4A2C-A1F5-AC6EB63CF4F0}" type="presParOf" srcId="{2546D8BF-576D-488C-8568-35418482B3E9}" destId="{26C7F876-EE4F-4A74-A6A6-4C00D7F60574}" srcOrd="2" destOrd="0" presId="urn:microsoft.com/office/officeart/2005/8/layout/default"/>
    <dgm:cxn modelId="{7055A633-DC0E-454C-8211-052AF1DC3F24}" type="presParOf" srcId="{2546D8BF-576D-488C-8568-35418482B3E9}" destId="{848DB0EA-47E9-4B2B-8F8C-2AA4E4F3A256}" srcOrd="3" destOrd="0" presId="urn:microsoft.com/office/officeart/2005/8/layout/default"/>
    <dgm:cxn modelId="{A2FC4843-2C77-4C4E-892F-B793124F6BE5}" type="presParOf" srcId="{2546D8BF-576D-488C-8568-35418482B3E9}" destId="{A32D90C5-8DE9-4ACD-B728-94194D39D449}" srcOrd="4" destOrd="0" presId="urn:microsoft.com/office/officeart/2005/8/layout/default"/>
    <dgm:cxn modelId="{F2B112A3-76DA-4FA3-9A30-F381CF12F523}" type="presParOf" srcId="{2546D8BF-576D-488C-8568-35418482B3E9}" destId="{248957BA-48A0-4FF7-B8BB-054A45356868}" srcOrd="5" destOrd="0" presId="urn:microsoft.com/office/officeart/2005/8/layout/default"/>
    <dgm:cxn modelId="{492AAA97-1793-41D8-9240-82A1BDA70D85}" type="presParOf" srcId="{2546D8BF-576D-488C-8568-35418482B3E9}" destId="{FB3EB354-BFFD-4CB6-B73F-6E6D536CF691}" srcOrd="6" destOrd="0" presId="urn:microsoft.com/office/officeart/2005/8/layout/default"/>
    <dgm:cxn modelId="{D4D3308A-1453-4946-A929-6D5F1FA7C75A}" type="presParOf" srcId="{2546D8BF-576D-488C-8568-35418482B3E9}" destId="{9AC7E1BB-4C1C-4372-824C-3F260FDA6B12}" srcOrd="7" destOrd="0" presId="urn:microsoft.com/office/officeart/2005/8/layout/default"/>
    <dgm:cxn modelId="{BD30BDEE-448D-42BC-AD12-032F5381DF98}" type="presParOf" srcId="{2546D8BF-576D-488C-8568-35418482B3E9}" destId="{AA5EDDD3-8B97-4332-8C56-0DDB6FC79F98}" srcOrd="8" destOrd="0" presId="urn:microsoft.com/office/officeart/2005/8/layout/default"/>
    <dgm:cxn modelId="{E8246FC0-9D34-421E-B178-7B9A8D6313ED}" type="presParOf" srcId="{2546D8BF-576D-488C-8568-35418482B3E9}" destId="{ADC0EB44-201B-4F41-82FE-C78F10FF5089}" srcOrd="9" destOrd="0" presId="urn:microsoft.com/office/officeart/2005/8/layout/default"/>
    <dgm:cxn modelId="{17273E33-3F53-4788-8649-B31625457857}" type="presParOf" srcId="{2546D8BF-576D-488C-8568-35418482B3E9}" destId="{A0BBBF54-9E36-486D-B7CA-628D7D2DEE0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D9A821-4543-4CD6-8890-37727962B13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E074E09-9614-425D-A7ED-82645F8A6680}">
      <dgm:prSet custT="1"/>
      <dgm:spPr/>
      <dgm:t>
        <a:bodyPr/>
        <a:lstStyle/>
        <a:p>
          <a:r>
            <a:rPr lang="en-GB" sz="1800" b="1" dirty="0"/>
            <a:t>La Monte Young:</a:t>
          </a:r>
        </a:p>
        <a:p>
          <a:r>
            <a:rPr lang="en-GB" sz="1800" b="1" dirty="0"/>
            <a:t>The Four Dreams Of China</a:t>
          </a:r>
        </a:p>
        <a:p>
          <a:r>
            <a:rPr lang="en-GB" sz="1800" dirty="0">
              <a:hlinkClick xmlns:r="http://schemas.openxmlformats.org/officeDocument/2006/relationships" r:id="rId1"/>
            </a:rPr>
            <a:t>https://www.youtube.com/watch?v=xFooQfI7dgA</a:t>
          </a:r>
          <a:endParaRPr lang="en-US" sz="1800" dirty="0"/>
        </a:p>
      </dgm:t>
    </dgm:pt>
    <dgm:pt modelId="{B94173DF-D807-411D-97E8-F0FA83ADF441}" type="parTrans" cxnId="{455A4D2D-4CEA-437F-862F-37B4CCB01D02}">
      <dgm:prSet/>
      <dgm:spPr/>
      <dgm:t>
        <a:bodyPr/>
        <a:lstStyle/>
        <a:p>
          <a:endParaRPr lang="en-US"/>
        </a:p>
      </dgm:t>
    </dgm:pt>
    <dgm:pt modelId="{021F3452-E7A2-40DB-9D7B-2B7F3129BAEB}" type="sibTrans" cxnId="{455A4D2D-4CEA-437F-862F-37B4CCB01D0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E4BA5CB-E340-4CED-94AD-D7A1EDA659A4}">
      <dgm:prSet custT="1"/>
      <dgm:spPr/>
      <dgm:t>
        <a:bodyPr/>
        <a:lstStyle/>
        <a:p>
          <a:r>
            <a:rPr lang="fr-FR" sz="1800" b="1" dirty="0"/>
            <a:t>Pierre Boulez :</a:t>
          </a:r>
        </a:p>
        <a:p>
          <a:r>
            <a:rPr lang="fr-FR" sz="1800" b="1" dirty="0"/>
            <a:t> Le Marteau sans maître</a:t>
          </a:r>
        </a:p>
        <a:p>
          <a:r>
            <a:rPr lang="en-GB" sz="1800" dirty="0">
              <a:hlinkClick xmlns:r="http://schemas.openxmlformats.org/officeDocument/2006/relationships" r:id="rId2"/>
            </a:rPr>
            <a:t>https://youtu.be/WpqYo5u3wII?t=2084</a:t>
          </a:r>
          <a:endParaRPr lang="en-US" sz="1800" dirty="0"/>
        </a:p>
      </dgm:t>
    </dgm:pt>
    <dgm:pt modelId="{0304304F-A50D-4F27-B263-38A4C2F86143}" type="parTrans" cxnId="{B229C3A8-824D-4F73-8128-B5AB8E4C61CA}">
      <dgm:prSet/>
      <dgm:spPr/>
      <dgm:t>
        <a:bodyPr/>
        <a:lstStyle/>
        <a:p>
          <a:endParaRPr lang="en-US"/>
        </a:p>
      </dgm:t>
    </dgm:pt>
    <dgm:pt modelId="{E4FDE885-7915-4350-B2AB-34DB03597919}" type="sibTrans" cxnId="{B229C3A8-824D-4F73-8128-B5AB8E4C61C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8E67102-9C79-48E9-B940-3367A2E30D14}">
      <dgm:prSet custT="1"/>
      <dgm:spPr/>
      <dgm:t>
        <a:bodyPr/>
        <a:lstStyle/>
        <a:p>
          <a:r>
            <a:rPr lang="fr-FR" sz="1800" b="1" dirty="0"/>
            <a:t>Pierre Boulez: </a:t>
          </a:r>
        </a:p>
        <a:p>
          <a:r>
            <a:rPr lang="fr-FR" sz="1800" b="1" dirty="0"/>
            <a:t>12 Notations pour piano w/ score</a:t>
          </a:r>
        </a:p>
        <a:p>
          <a:r>
            <a:rPr lang="en-GB" sz="1800" dirty="0">
              <a:hlinkClick xmlns:r="http://schemas.openxmlformats.org/officeDocument/2006/relationships" r:id="rId3"/>
            </a:rPr>
            <a:t>https://www.youtube.com/watch?v=cD2SwVZBI80</a:t>
          </a:r>
          <a:endParaRPr lang="en-US" sz="1800" dirty="0"/>
        </a:p>
      </dgm:t>
    </dgm:pt>
    <dgm:pt modelId="{80DC9AC8-2D58-4A43-B42E-E24F79922E01}" type="parTrans" cxnId="{CBDD42B1-EB25-4481-B215-4054D15CC3C6}">
      <dgm:prSet/>
      <dgm:spPr/>
      <dgm:t>
        <a:bodyPr/>
        <a:lstStyle/>
        <a:p>
          <a:endParaRPr lang="en-US"/>
        </a:p>
      </dgm:t>
    </dgm:pt>
    <dgm:pt modelId="{32C320AF-3A93-4009-9B2C-794D8F57A36B}" type="sibTrans" cxnId="{CBDD42B1-EB25-4481-B215-4054D15CC3C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22078DA-0591-48C2-96E4-516F7C4018BF}">
      <dgm:prSet custT="1"/>
      <dgm:spPr/>
      <dgm:t>
        <a:bodyPr/>
        <a:lstStyle/>
        <a:p>
          <a:r>
            <a:rPr lang="en-GB" sz="1800" b="1" dirty="0"/>
            <a:t>Morton Feldman:</a:t>
          </a:r>
        </a:p>
        <a:p>
          <a:r>
            <a:rPr lang="en-GB" sz="1800" b="1" dirty="0"/>
            <a:t>For Samuel Beckett</a:t>
          </a:r>
        </a:p>
        <a:p>
          <a:r>
            <a:rPr lang="en-GB" sz="1800" dirty="0">
              <a:hlinkClick xmlns:r="http://schemas.openxmlformats.org/officeDocument/2006/relationships" r:id="rId4"/>
            </a:rPr>
            <a:t>https://www.youtube.com/watch?v=olp3IzR-R6g</a:t>
          </a:r>
          <a:endParaRPr lang="en-US" sz="1800" dirty="0"/>
        </a:p>
      </dgm:t>
    </dgm:pt>
    <dgm:pt modelId="{49C9A73A-CC8D-4186-B472-3B4E0CD75397}" type="parTrans" cxnId="{C31FF31F-B87F-40CE-8E6A-2B57FFDBCBBD}">
      <dgm:prSet/>
      <dgm:spPr/>
      <dgm:t>
        <a:bodyPr/>
        <a:lstStyle/>
        <a:p>
          <a:endParaRPr lang="en-US"/>
        </a:p>
      </dgm:t>
    </dgm:pt>
    <dgm:pt modelId="{E1DC1F66-E64D-4277-9AEE-64BA1B6D3ED6}" type="sibTrans" cxnId="{C31FF31F-B87F-40CE-8E6A-2B57FFDBCBB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71F3DCB6-3237-4939-A3BC-14EF1CFD81A2}">
      <dgm:prSet custT="1"/>
      <dgm:spPr/>
      <dgm:t>
        <a:bodyPr/>
        <a:lstStyle/>
        <a:p>
          <a:r>
            <a:rPr lang="en-GB" sz="1800" b="1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King </a:t>
          </a:r>
          <a:r>
            <a:rPr lang="en-GB" sz="1800" b="1" dirty="0" err="1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Übü</a:t>
          </a:r>
          <a:r>
            <a:rPr lang="en-GB" sz="1800" b="1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GB" sz="1800" b="1" dirty="0" err="1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Örchestrü</a:t>
          </a:r>
          <a:r>
            <a:rPr lang="en-GB" sz="1800" b="1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:</a:t>
          </a:r>
        </a:p>
        <a:p>
          <a:r>
            <a:rPr lang="en-GB" sz="1800" b="1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Translation #1</a:t>
          </a:r>
        </a:p>
        <a:p>
          <a:r>
            <a:rPr lang="en-GB" sz="1800" dirty="0"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https://destination-out.bandcamp.com/album/binaurality</a:t>
          </a:r>
          <a:endParaRPr lang="en-US" sz="1800" dirty="0"/>
        </a:p>
      </dgm:t>
    </dgm:pt>
    <dgm:pt modelId="{E580F72F-9DD2-4E85-807A-BB887B5FA5A1}" type="parTrans" cxnId="{99BE280F-8DCC-44E5-AE00-FD85B762CEBC}">
      <dgm:prSet/>
      <dgm:spPr/>
      <dgm:t>
        <a:bodyPr/>
        <a:lstStyle/>
        <a:p>
          <a:endParaRPr lang="en-US"/>
        </a:p>
      </dgm:t>
    </dgm:pt>
    <dgm:pt modelId="{F0373D03-C833-4793-B282-7FB7A4EB6B4F}" type="sibTrans" cxnId="{99BE280F-8DCC-44E5-AE00-FD85B762CEB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BC9A9F2A-E021-400C-BCD0-45D3F6BC0CDD}" type="pres">
      <dgm:prSet presAssocID="{A8D9A821-4543-4CD6-8890-37727962B134}" presName="Name0" presStyleCnt="0">
        <dgm:presLayoutVars>
          <dgm:animLvl val="lvl"/>
          <dgm:resizeHandles val="exact"/>
        </dgm:presLayoutVars>
      </dgm:prSet>
      <dgm:spPr/>
    </dgm:pt>
    <dgm:pt modelId="{A273ED6D-911B-4A4E-9BAB-50870ED67930}" type="pres">
      <dgm:prSet presAssocID="{5E074E09-9614-425D-A7ED-82645F8A6680}" presName="compositeNode" presStyleCnt="0">
        <dgm:presLayoutVars>
          <dgm:bulletEnabled val="1"/>
        </dgm:presLayoutVars>
      </dgm:prSet>
      <dgm:spPr/>
    </dgm:pt>
    <dgm:pt modelId="{78DC7AD1-7D92-48E0-8079-D51E828DF0AE}" type="pres">
      <dgm:prSet presAssocID="{5E074E09-9614-425D-A7ED-82645F8A6680}" presName="bgRect" presStyleLbl="bgAccFollowNode1" presStyleIdx="0" presStyleCnt="5" custScaleY="128019"/>
      <dgm:spPr/>
    </dgm:pt>
    <dgm:pt modelId="{2DDA2D08-F680-4D94-AD97-8A5A2E957CA0}" type="pres">
      <dgm:prSet presAssocID="{021F3452-E7A2-40DB-9D7B-2B7F3129BAE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B7C29451-C29B-46EC-8CBB-A22189D65D47}" type="pres">
      <dgm:prSet presAssocID="{5E074E09-9614-425D-A7ED-82645F8A6680}" presName="bottomLine" presStyleLbl="alignNode1" presStyleIdx="1" presStyleCnt="10">
        <dgm:presLayoutVars/>
      </dgm:prSet>
      <dgm:spPr/>
    </dgm:pt>
    <dgm:pt modelId="{42BECEFA-2FA7-4711-B818-5C39FF575D21}" type="pres">
      <dgm:prSet presAssocID="{5E074E09-9614-425D-A7ED-82645F8A6680}" presName="nodeText" presStyleLbl="bgAccFollowNode1" presStyleIdx="0" presStyleCnt="5">
        <dgm:presLayoutVars>
          <dgm:bulletEnabled val="1"/>
        </dgm:presLayoutVars>
      </dgm:prSet>
      <dgm:spPr/>
    </dgm:pt>
    <dgm:pt modelId="{E4DE0F9D-2E77-44A1-9211-AB19D48D3B63}" type="pres">
      <dgm:prSet presAssocID="{021F3452-E7A2-40DB-9D7B-2B7F3129BAEB}" presName="sibTrans" presStyleCnt="0"/>
      <dgm:spPr/>
    </dgm:pt>
    <dgm:pt modelId="{3D862FFB-085C-41A3-ACFA-717ECAF824B6}" type="pres">
      <dgm:prSet presAssocID="{FE4BA5CB-E340-4CED-94AD-D7A1EDA659A4}" presName="compositeNode" presStyleCnt="0">
        <dgm:presLayoutVars>
          <dgm:bulletEnabled val="1"/>
        </dgm:presLayoutVars>
      </dgm:prSet>
      <dgm:spPr/>
    </dgm:pt>
    <dgm:pt modelId="{B96725D1-CA68-40AB-82FB-1989181AB003}" type="pres">
      <dgm:prSet presAssocID="{FE4BA5CB-E340-4CED-94AD-D7A1EDA659A4}" presName="bgRect" presStyleLbl="bgAccFollowNode1" presStyleIdx="1" presStyleCnt="5" custScaleY="128019"/>
      <dgm:spPr/>
    </dgm:pt>
    <dgm:pt modelId="{24C7206D-1AEF-406D-9DBB-FDF6C10F4CE3}" type="pres">
      <dgm:prSet presAssocID="{E4FDE885-7915-4350-B2AB-34DB03597919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4C11B482-575A-445E-9B83-0F85EB1B45B5}" type="pres">
      <dgm:prSet presAssocID="{FE4BA5CB-E340-4CED-94AD-D7A1EDA659A4}" presName="bottomLine" presStyleLbl="alignNode1" presStyleIdx="3" presStyleCnt="10">
        <dgm:presLayoutVars/>
      </dgm:prSet>
      <dgm:spPr/>
    </dgm:pt>
    <dgm:pt modelId="{530688F0-B097-4777-A115-B78A933142D4}" type="pres">
      <dgm:prSet presAssocID="{FE4BA5CB-E340-4CED-94AD-D7A1EDA659A4}" presName="nodeText" presStyleLbl="bgAccFollowNode1" presStyleIdx="1" presStyleCnt="5">
        <dgm:presLayoutVars>
          <dgm:bulletEnabled val="1"/>
        </dgm:presLayoutVars>
      </dgm:prSet>
      <dgm:spPr/>
    </dgm:pt>
    <dgm:pt modelId="{7371AC0F-D34E-4920-8535-A9B19DBA9496}" type="pres">
      <dgm:prSet presAssocID="{E4FDE885-7915-4350-B2AB-34DB03597919}" presName="sibTrans" presStyleCnt="0"/>
      <dgm:spPr/>
    </dgm:pt>
    <dgm:pt modelId="{8CA49007-718B-4463-A30F-FA2C806AEF11}" type="pres">
      <dgm:prSet presAssocID="{78E67102-9C79-48E9-B940-3367A2E30D14}" presName="compositeNode" presStyleCnt="0">
        <dgm:presLayoutVars>
          <dgm:bulletEnabled val="1"/>
        </dgm:presLayoutVars>
      </dgm:prSet>
      <dgm:spPr/>
    </dgm:pt>
    <dgm:pt modelId="{DBCE16B6-DB2F-4D99-8256-D3CF4C18D2E0}" type="pres">
      <dgm:prSet presAssocID="{78E67102-9C79-48E9-B940-3367A2E30D14}" presName="bgRect" presStyleLbl="bgAccFollowNode1" presStyleIdx="2" presStyleCnt="5" custScaleY="128019"/>
      <dgm:spPr/>
    </dgm:pt>
    <dgm:pt modelId="{249C6AE6-F2D2-4C29-A385-0BA577C337B2}" type="pres">
      <dgm:prSet presAssocID="{32C320AF-3A93-4009-9B2C-794D8F57A36B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98D04FED-A2FE-4ABA-9EFD-1488109FAF1E}" type="pres">
      <dgm:prSet presAssocID="{78E67102-9C79-48E9-B940-3367A2E30D14}" presName="bottomLine" presStyleLbl="alignNode1" presStyleIdx="5" presStyleCnt="10">
        <dgm:presLayoutVars/>
      </dgm:prSet>
      <dgm:spPr/>
    </dgm:pt>
    <dgm:pt modelId="{52611727-9926-44AE-AD1B-39E96D655A15}" type="pres">
      <dgm:prSet presAssocID="{78E67102-9C79-48E9-B940-3367A2E30D14}" presName="nodeText" presStyleLbl="bgAccFollowNode1" presStyleIdx="2" presStyleCnt="5">
        <dgm:presLayoutVars>
          <dgm:bulletEnabled val="1"/>
        </dgm:presLayoutVars>
      </dgm:prSet>
      <dgm:spPr/>
    </dgm:pt>
    <dgm:pt modelId="{358A3DDC-5780-4ADA-AD27-81755D7F3201}" type="pres">
      <dgm:prSet presAssocID="{32C320AF-3A93-4009-9B2C-794D8F57A36B}" presName="sibTrans" presStyleCnt="0"/>
      <dgm:spPr/>
    </dgm:pt>
    <dgm:pt modelId="{26331EE3-479D-4157-9CF4-89594F35E27D}" type="pres">
      <dgm:prSet presAssocID="{222078DA-0591-48C2-96E4-516F7C4018BF}" presName="compositeNode" presStyleCnt="0">
        <dgm:presLayoutVars>
          <dgm:bulletEnabled val="1"/>
        </dgm:presLayoutVars>
      </dgm:prSet>
      <dgm:spPr/>
    </dgm:pt>
    <dgm:pt modelId="{7E02BE01-F712-4BC6-B1A4-41EB4C256616}" type="pres">
      <dgm:prSet presAssocID="{222078DA-0591-48C2-96E4-516F7C4018BF}" presName="bgRect" presStyleLbl="bgAccFollowNode1" presStyleIdx="3" presStyleCnt="5" custScaleY="128019"/>
      <dgm:spPr/>
    </dgm:pt>
    <dgm:pt modelId="{DB6C989D-9F50-4491-B913-842BE421DA2C}" type="pres">
      <dgm:prSet presAssocID="{E1DC1F66-E64D-4277-9AEE-64BA1B6D3ED6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B02667F0-5CFD-4BB6-A018-45999E42BD6D}" type="pres">
      <dgm:prSet presAssocID="{222078DA-0591-48C2-96E4-516F7C4018BF}" presName="bottomLine" presStyleLbl="alignNode1" presStyleIdx="7" presStyleCnt="10">
        <dgm:presLayoutVars/>
      </dgm:prSet>
      <dgm:spPr/>
    </dgm:pt>
    <dgm:pt modelId="{C5A0C327-4E34-4041-97C0-BAD0BB2F9FE2}" type="pres">
      <dgm:prSet presAssocID="{222078DA-0591-48C2-96E4-516F7C4018BF}" presName="nodeText" presStyleLbl="bgAccFollowNode1" presStyleIdx="3" presStyleCnt="5">
        <dgm:presLayoutVars>
          <dgm:bulletEnabled val="1"/>
        </dgm:presLayoutVars>
      </dgm:prSet>
      <dgm:spPr/>
    </dgm:pt>
    <dgm:pt modelId="{DC3F31F1-C0A4-4730-B58F-0404DE1A43BC}" type="pres">
      <dgm:prSet presAssocID="{E1DC1F66-E64D-4277-9AEE-64BA1B6D3ED6}" presName="sibTrans" presStyleCnt="0"/>
      <dgm:spPr/>
    </dgm:pt>
    <dgm:pt modelId="{DC586811-6FDE-49A6-8DB4-7D77BDB7F871}" type="pres">
      <dgm:prSet presAssocID="{71F3DCB6-3237-4939-A3BC-14EF1CFD81A2}" presName="compositeNode" presStyleCnt="0">
        <dgm:presLayoutVars>
          <dgm:bulletEnabled val="1"/>
        </dgm:presLayoutVars>
      </dgm:prSet>
      <dgm:spPr/>
    </dgm:pt>
    <dgm:pt modelId="{7D10651C-669D-451C-898C-DB4E8C2F433D}" type="pres">
      <dgm:prSet presAssocID="{71F3DCB6-3237-4939-A3BC-14EF1CFD81A2}" presName="bgRect" presStyleLbl="bgAccFollowNode1" presStyleIdx="4" presStyleCnt="5" custScaleX="121315" custScaleY="128019" custLinFactNeighborY="-438"/>
      <dgm:spPr/>
    </dgm:pt>
    <dgm:pt modelId="{D69496DF-5576-4F8E-9DEE-762F4F41FA69}" type="pres">
      <dgm:prSet presAssocID="{F0373D03-C833-4793-B282-7FB7A4EB6B4F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DA3257A3-8E18-419E-BB56-762A535E9A3E}" type="pres">
      <dgm:prSet presAssocID="{71F3DCB6-3237-4939-A3BC-14EF1CFD81A2}" presName="bottomLine" presStyleLbl="alignNode1" presStyleIdx="9" presStyleCnt="10">
        <dgm:presLayoutVars/>
      </dgm:prSet>
      <dgm:spPr/>
    </dgm:pt>
    <dgm:pt modelId="{F401CD82-3BCE-4F39-B125-19A5AD68CFF9}" type="pres">
      <dgm:prSet presAssocID="{71F3DCB6-3237-4939-A3BC-14EF1CFD81A2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99BE280F-8DCC-44E5-AE00-FD85B762CEBC}" srcId="{A8D9A821-4543-4CD6-8890-37727962B134}" destId="{71F3DCB6-3237-4939-A3BC-14EF1CFD81A2}" srcOrd="4" destOrd="0" parTransId="{E580F72F-9DD2-4E85-807A-BB887B5FA5A1}" sibTransId="{F0373D03-C833-4793-B282-7FB7A4EB6B4F}"/>
    <dgm:cxn modelId="{F95B6312-15AE-4616-886E-DB46B349B0EB}" type="presOf" srcId="{E1DC1F66-E64D-4277-9AEE-64BA1B6D3ED6}" destId="{DB6C989D-9F50-4491-B913-842BE421DA2C}" srcOrd="0" destOrd="0" presId="urn:microsoft.com/office/officeart/2016/7/layout/BasicLinearProcessNumbered"/>
    <dgm:cxn modelId="{C31FF31F-B87F-40CE-8E6A-2B57FFDBCBBD}" srcId="{A8D9A821-4543-4CD6-8890-37727962B134}" destId="{222078DA-0591-48C2-96E4-516F7C4018BF}" srcOrd="3" destOrd="0" parTransId="{49C9A73A-CC8D-4186-B472-3B4E0CD75397}" sibTransId="{E1DC1F66-E64D-4277-9AEE-64BA1B6D3ED6}"/>
    <dgm:cxn modelId="{6E272F24-E197-492A-B174-7B404258D7CF}" type="presOf" srcId="{32C320AF-3A93-4009-9B2C-794D8F57A36B}" destId="{249C6AE6-F2D2-4C29-A385-0BA577C337B2}" srcOrd="0" destOrd="0" presId="urn:microsoft.com/office/officeart/2016/7/layout/BasicLinearProcessNumbered"/>
    <dgm:cxn modelId="{455A4D2D-4CEA-437F-862F-37B4CCB01D02}" srcId="{A8D9A821-4543-4CD6-8890-37727962B134}" destId="{5E074E09-9614-425D-A7ED-82645F8A6680}" srcOrd="0" destOrd="0" parTransId="{B94173DF-D807-411D-97E8-F0FA83ADF441}" sibTransId="{021F3452-E7A2-40DB-9D7B-2B7F3129BAEB}"/>
    <dgm:cxn modelId="{8E9FC532-DC89-42E8-8D66-ACDF5EBAB5ED}" type="presOf" srcId="{222078DA-0591-48C2-96E4-516F7C4018BF}" destId="{C5A0C327-4E34-4041-97C0-BAD0BB2F9FE2}" srcOrd="1" destOrd="0" presId="urn:microsoft.com/office/officeart/2016/7/layout/BasicLinearProcessNumbered"/>
    <dgm:cxn modelId="{4A93B438-F0CD-483C-9655-0278989C9C48}" type="presOf" srcId="{FE4BA5CB-E340-4CED-94AD-D7A1EDA659A4}" destId="{530688F0-B097-4777-A115-B78A933142D4}" srcOrd="1" destOrd="0" presId="urn:microsoft.com/office/officeart/2016/7/layout/BasicLinearProcessNumbered"/>
    <dgm:cxn modelId="{6CD75353-E1A3-41DE-B948-2213F13850CB}" type="presOf" srcId="{E4FDE885-7915-4350-B2AB-34DB03597919}" destId="{24C7206D-1AEF-406D-9DBB-FDF6C10F4CE3}" srcOrd="0" destOrd="0" presId="urn:microsoft.com/office/officeart/2016/7/layout/BasicLinearProcessNumbered"/>
    <dgm:cxn modelId="{CC63A27B-9787-4872-A85B-0A9B36D21B31}" type="presOf" srcId="{222078DA-0591-48C2-96E4-516F7C4018BF}" destId="{7E02BE01-F712-4BC6-B1A4-41EB4C256616}" srcOrd="0" destOrd="0" presId="urn:microsoft.com/office/officeart/2016/7/layout/BasicLinearProcessNumbered"/>
    <dgm:cxn modelId="{F39CF09A-4942-4640-A4A6-7FF809BF0CC9}" type="presOf" srcId="{78E67102-9C79-48E9-B940-3367A2E30D14}" destId="{DBCE16B6-DB2F-4D99-8256-D3CF4C18D2E0}" srcOrd="0" destOrd="0" presId="urn:microsoft.com/office/officeart/2016/7/layout/BasicLinearProcessNumbered"/>
    <dgm:cxn modelId="{C1088B9C-9FBC-475E-9E4B-4CF07F595CF6}" type="presOf" srcId="{A8D9A821-4543-4CD6-8890-37727962B134}" destId="{BC9A9F2A-E021-400C-BCD0-45D3F6BC0CDD}" srcOrd="0" destOrd="0" presId="urn:microsoft.com/office/officeart/2016/7/layout/BasicLinearProcessNumbered"/>
    <dgm:cxn modelId="{B229C3A8-824D-4F73-8128-B5AB8E4C61CA}" srcId="{A8D9A821-4543-4CD6-8890-37727962B134}" destId="{FE4BA5CB-E340-4CED-94AD-D7A1EDA659A4}" srcOrd="1" destOrd="0" parTransId="{0304304F-A50D-4F27-B263-38A4C2F86143}" sibTransId="{E4FDE885-7915-4350-B2AB-34DB03597919}"/>
    <dgm:cxn modelId="{184AC0AA-796A-47A5-A09C-44474B2526A3}" type="presOf" srcId="{F0373D03-C833-4793-B282-7FB7A4EB6B4F}" destId="{D69496DF-5576-4F8E-9DEE-762F4F41FA69}" srcOrd="0" destOrd="0" presId="urn:microsoft.com/office/officeart/2016/7/layout/BasicLinearProcessNumbered"/>
    <dgm:cxn modelId="{F5319BAE-3213-4CED-BA15-1990C793DB9E}" type="presOf" srcId="{78E67102-9C79-48E9-B940-3367A2E30D14}" destId="{52611727-9926-44AE-AD1B-39E96D655A15}" srcOrd="1" destOrd="0" presId="urn:microsoft.com/office/officeart/2016/7/layout/BasicLinearProcessNumbered"/>
    <dgm:cxn modelId="{CBDD42B1-EB25-4481-B215-4054D15CC3C6}" srcId="{A8D9A821-4543-4CD6-8890-37727962B134}" destId="{78E67102-9C79-48E9-B940-3367A2E30D14}" srcOrd="2" destOrd="0" parTransId="{80DC9AC8-2D58-4A43-B42E-E24F79922E01}" sibTransId="{32C320AF-3A93-4009-9B2C-794D8F57A36B}"/>
    <dgm:cxn modelId="{855CB2B6-314D-42B7-B99E-23AFFD5D000E}" type="presOf" srcId="{021F3452-E7A2-40DB-9D7B-2B7F3129BAEB}" destId="{2DDA2D08-F680-4D94-AD97-8A5A2E957CA0}" srcOrd="0" destOrd="0" presId="urn:microsoft.com/office/officeart/2016/7/layout/BasicLinearProcessNumbered"/>
    <dgm:cxn modelId="{741283C0-E1BA-4CA9-8F4F-758658F97389}" type="presOf" srcId="{71F3DCB6-3237-4939-A3BC-14EF1CFD81A2}" destId="{7D10651C-669D-451C-898C-DB4E8C2F433D}" srcOrd="0" destOrd="0" presId="urn:microsoft.com/office/officeart/2016/7/layout/BasicLinearProcessNumbered"/>
    <dgm:cxn modelId="{DECCAFD5-24BF-442A-8480-5B2AAF13BE74}" type="presOf" srcId="{5E074E09-9614-425D-A7ED-82645F8A6680}" destId="{42BECEFA-2FA7-4711-B818-5C39FF575D21}" srcOrd="1" destOrd="0" presId="urn:microsoft.com/office/officeart/2016/7/layout/BasicLinearProcessNumbered"/>
    <dgm:cxn modelId="{D019EDDD-1B74-479B-864B-33D5FA8ECF05}" type="presOf" srcId="{71F3DCB6-3237-4939-A3BC-14EF1CFD81A2}" destId="{F401CD82-3BCE-4F39-B125-19A5AD68CFF9}" srcOrd="1" destOrd="0" presId="urn:microsoft.com/office/officeart/2016/7/layout/BasicLinearProcessNumbered"/>
    <dgm:cxn modelId="{2EFCE0FD-386E-42C7-BD97-8E5FC4C7CE7E}" type="presOf" srcId="{5E074E09-9614-425D-A7ED-82645F8A6680}" destId="{78DC7AD1-7D92-48E0-8079-D51E828DF0AE}" srcOrd="0" destOrd="0" presId="urn:microsoft.com/office/officeart/2016/7/layout/BasicLinearProcessNumbered"/>
    <dgm:cxn modelId="{0CC3AEFE-8468-41BE-87A6-BA5EF4EAE302}" type="presOf" srcId="{FE4BA5CB-E340-4CED-94AD-D7A1EDA659A4}" destId="{B96725D1-CA68-40AB-82FB-1989181AB003}" srcOrd="0" destOrd="0" presId="urn:microsoft.com/office/officeart/2016/7/layout/BasicLinearProcessNumbered"/>
    <dgm:cxn modelId="{8FD6D837-F564-4972-932E-58FCAF507E3D}" type="presParOf" srcId="{BC9A9F2A-E021-400C-BCD0-45D3F6BC0CDD}" destId="{A273ED6D-911B-4A4E-9BAB-50870ED67930}" srcOrd="0" destOrd="0" presId="urn:microsoft.com/office/officeart/2016/7/layout/BasicLinearProcessNumbered"/>
    <dgm:cxn modelId="{4B32C264-CC30-4624-9E71-70092BCD4F97}" type="presParOf" srcId="{A273ED6D-911B-4A4E-9BAB-50870ED67930}" destId="{78DC7AD1-7D92-48E0-8079-D51E828DF0AE}" srcOrd="0" destOrd="0" presId="urn:microsoft.com/office/officeart/2016/7/layout/BasicLinearProcessNumbered"/>
    <dgm:cxn modelId="{D64BC7C2-BEAA-49ED-A1F1-89E58909A1FC}" type="presParOf" srcId="{A273ED6D-911B-4A4E-9BAB-50870ED67930}" destId="{2DDA2D08-F680-4D94-AD97-8A5A2E957CA0}" srcOrd="1" destOrd="0" presId="urn:microsoft.com/office/officeart/2016/7/layout/BasicLinearProcessNumbered"/>
    <dgm:cxn modelId="{64D30845-3F5A-4638-9AA4-EA3328A690BF}" type="presParOf" srcId="{A273ED6D-911B-4A4E-9BAB-50870ED67930}" destId="{B7C29451-C29B-46EC-8CBB-A22189D65D47}" srcOrd="2" destOrd="0" presId="urn:microsoft.com/office/officeart/2016/7/layout/BasicLinearProcessNumbered"/>
    <dgm:cxn modelId="{C5087178-6D06-4EAF-90E1-A3DDD2EE4934}" type="presParOf" srcId="{A273ED6D-911B-4A4E-9BAB-50870ED67930}" destId="{42BECEFA-2FA7-4711-B818-5C39FF575D21}" srcOrd="3" destOrd="0" presId="urn:microsoft.com/office/officeart/2016/7/layout/BasicLinearProcessNumbered"/>
    <dgm:cxn modelId="{0D265C56-689C-45F8-A37F-D5E388A67CF4}" type="presParOf" srcId="{BC9A9F2A-E021-400C-BCD0-45D3F6BC0CDD}" destId="{E4DE0F9D-2E77-44A1-9211-AB19D48D3B63}" srcOrd="1" destOrd="0" presId="urn:microsoft.com/office/officeart/2016/7/layout/BasicLinearProcessNumbered"/>
    <dgm:cxn modelId="{D70CAB77-9A49-4A8F-9A52-860EA8E0C2A5}" type="presParOf" srcId="{BC9A9F2A-E021-400C-BCD0-45D3F6BC0CDD}" destId="{3D862FFB-085C-41A3-ACFA-717ECAF824B6}" srcOrd="2" destOrd="0" presId="urn:microsoft.com/office/officeart/2016/7/layout/BasicLinearProcessNumbered"/>
    <dgm:cxn modelId="{04A2A7F2-238A-410A-BB18-71F59D64CFDF}" type="presParOf" srcId="{3D862FFB-085C-41A3-ACFA-717ECAF824B6}" destId="{B96725D1-CA68-40AB-82FB-1989181AB003}" srcOrd="0" destOrd="0" presId="urn:microsoft.com/office/officeart/2016/7/layout/BasicLinearProcessNumbered"/>
    <dgm:cxn modelId="{00A36E93-182D-4B0A-BB89-8D8F195261D5}" type="presParOf" srcId="{3D862FFB-085C-41A3-ACFA-717ECAF824B6}" destId="{24C7206D-1AEF-406D-9DBB-FDF6C10F4CE3}" srcOrd="1" destOrd="0" presId="urn:microsoft.com/office/officeart/2016/7/layout/BasicLinearProcessNumbered"/>
    <dgm:cxn modelId="{EDE1B0AB-763C-4D06-8221-FE7C13BA4710}" type="presParOf" srcId="{3D862FFB-085C-41A3-ACFA-717ECAF824B6}" destId="{4C11B482-575A-445E-9B83-0F85EB1B45B5}" srcOrd="2" destOrd="0" presId="urn:microsoft.com/office/officeart/2016/7/layout/BasicLinearProcessNumbered"/>
    <dgm:cxn modelId="{4EE51B5C-3236-40BE-B050-5BB471BA927B}" type="presParOf" srcId="{3D862FFB-085C-41A3-ACFA-717ECAF824B6}" destId="{530688F0-B097-4777-A115-B78A933142D4}" srcOrd="3" destOrd="0" presId="urn:microsoft.com/office/officeart/2016/7/layout/BasicLinearProcessNumbered"/>
    <dgm:cxn modelId="{19836EEA-C77B-46C2-9878-94EF96AC50E2}" type="presParOf" srcId="{BC9A9F2A-E021-400C-BCD0-45D3F6BC0CDD}" destId="{7371AC0F-D34E-4920-8535-A9B19DBA9496}" srcOrd="3" destOrd="0" presId="urn:microsoft.com/office/officeart/2016/7/layout/BasicLinearProcessNumbered"/>
    <dgm:cxn modelId="{21A33110-B6A9-4BE8-AA32-70802C82A5F9}" type="presParOf" srcId="{BC9A9F2A-E021-400C-BCD0-45D3F6BC0CDD}" destId="{8CA49007-718B-4463-A30F-FA2C806AEF11}" srcOrd="4" destOrd="0" presId="urn:microsoft.com/office/officeart/2016/7/layout/BasicLinearProcessNumbered"/>
    <dgm:cxn modelId="{9A1C6689-6AE2-4ED7-B7EA-4090EFBAC965}" type="presParOf" srcId="{8CA49007-718B-4463-A30F-FA2C806AEF11}" destId="{DBCE16B6-DB2F-4D99-8256-D3CF4C18D2E0}" srcOrd="0" destOrd="0" presId="urn:microsoft.com/office/officeart/2016/7/layout/BasicLinearProcessNumbered"/>
    <dgm:cxn modelId="{ACE7978E-4807-4AB8-98C7-72EF8F23409F}" type="presParOf" srcId="{8CA49007-718B-4463-A30F-FA2C806AEF11}" destId="{249C6AE6-F2D2-4C29-A385-0BA577C337B2}" srcOrd="1" destOrd="0" presId="urn:microsoft.com/office/officeart/2016/7/layout/BasicLinearProcessNumbered"/>
    <dgm:cxn modelId="{21D14B9D-200D-4CD1-AFC5-9C1F5DAEE911}" type="presParOf" srcId="{8CA49007-718B-4463-A30F-FA2C806AEF11}" destId="{98D04FED-A2FE-4ABA-9EFD-1488109FAF1E}" srcOrd="2" destOrd="0" presId="urn:microsoft.com/office/officeart/2016/7/layout/BasicLinearProcessNumbered"/>
    <dgm:cxn modelId="{382443B8-281E-441F-8D12-1DAB1B2E251B}" type="presParOf" srcId="{8CA49007-718B-4463-A30F-FA2C806AEF11}" destId="{52611727-9926-44AE-AD1B-39E96D655A15}" srcOrd="3" destOrd="0" presId="urn:microsoft.com/office/officeart/2016/7/layout/BasicLinearProcessNumbered"/>
    <dgm:cxn modelId="{CDE7860F-D1DC-403E-A9C0-9A56D6FBD222}" type="presParOf" srcId="{BC9A9F2A-E021-400C-BCD0-45D3F6BC0CDD}" destId="{358A3DDC-5780-4ADA-AD27-81755D7F3201}" srcOrd="5" destOrd="0" presId="urn:microsoft.com/office/officeart/2016/7/layout/BasicLinearProcessNumbered"/>
    <dgm:cxn modelId="{5132394A-FACE-4B59-93DC-EB7BB92EB521}" type="presParOf" srcId="{BC9A9F2A-E021-400C-BCD0-45D3F6BC0CDD}" destId="{26331EE3-479D-4157-9CF4-89594F35E27D}" srcOrd="6" destOrd="0" presId="urn:microsoft.com/office/officeart/2016/7/layout/BasicLinearProcessNumbered"/>
    <dgm:cxn modelId="{224B4AA4-3A42-4707-B316-6E6A947E51A8}" type="presParOf" srcId="{26331EE3-479D-4157-9CF4-89594F35E27D}" destId="{7E02BE01-F712-4BC6-B1A4-41EB4C256616}" srcOrd="0" destOrd="0" presId="urn:microsoft.com/office/officeart/2016/7/layout/BasicLinearProcessNumbered"/>
    <dgm:cxn modelId="{6C377E3F-BE8B-4F8D-9A02-B5E7F54ED8C0}" type="presParOf" srcId="{26331EE3-479D-4157-9CF4-89594F35E27D}" destId="{DB6C989D-9F50-4491-B913-842BE421DA2C}" srcOrd="1" destOrd="0" presId="urn:microsoft.com/office/officeart/2016/7/layout/BasicLinearProcessNumbered"/>
    <dgm:cxn modelId="{86718BB9-4FE1-4A52-B98E-6DBCD60E2CC5}" type="presParOf" srcId="{26331EE3-479D-4157-9CF4-89594F35E27D}" destId="{B02667F0-5CFD-4BB6-A018-45999E42BD6D}" srcOrd="2" destOrd="0" presId="urn:microsoft.com/office/officeart/2016/7/layout/BasicLinearProcessNumbered"/>
    <dgm:cxn modelId="{38C44060-D946-4D74-A178-106373B3E5CA}" type="presParOf" srcId="{26331EE3-479D-4157-9CF4-89594F35E27D}" destId="{C5A0C327-4E34-4041-97C0-BAD0BB2F9FE2}" srcOrd="3" destOrd="0" presId="urn:microsoft.com/office/officeart/2016/7/layout/BasicLinearProcessNumbered"/>
    <dgm:cxn modelId="{02A81DE6-8C96-46FD-B69D-26DEDAAE3A08}" type="presParOf" srcId="{BC9A9F2A-E021-400C-BCD0-45D3F6BC0CDD}" destId="{DC3F31F1-C0A4-4730-B58F-0404DE1A43BC}" srcOrd="7" destOrd="0" presId="urn:microsoft.com/office/officeart/2016/7/layout/BasicLinearProcessNumbered"/>
    <dgm:cxn modelId="{CB8DEA37-9317-4EEA-8B37-7DB3BF67F130}" type="presParOf" srcId="{BC9A9F2A-E021-400C-BCD0-45D3F6BC0CDD}" destId="{DC586811-6FDE-49A6-8DB4-7D77BDB7F871}" srcOrd="8" destOrd="0" presId="urn:microsoft.com/office/officeart/2016/7/layout/BasicLinearProcessNumbered"/>
    <dgm:cxn modelId="{C9E01F4C-E268-4EC1-AC44-4B16495088A1}" type="presParOf" srcId="{DC586811-6FDE-49A6-8DB4-7D77BDB7F871}" destId="{7D10651C-669D-451C-898C-DB4E8C2F433D}" srcOrd="0" destOrd="0" presId="urn:microsoft.com/office/officeart/2016/7/layout/BasicLinearProcessNumbered"/>
    <dgm:cxn modelId="{80799998-9D0D-4634-8812-B1AC612C6EC7}" type="presParOf" srcId="{DC586811-6FDE-49A6-8DB4-7D77BDB7F871}" destId="{D69496DF-5576-4F8E-9DEE-762F4F41FA69}" srcOrd="1" destOrd="0" presId="urn:microsoft.com/office/officeart/2016/7/layout/BasicLinearProcessNumbered"/>
    <dgm:cxn modelId="{A078B93B-51A6-4F27-98D5-D803F933EFAB}" type="presParOf" srcId="{DC586811-6FDE-49A6-8DB4-7D77BDB7F871}" destId="{DA3257A3-8E18-419E-BB56-762A535E9A3E}" srcOrd="2" destOrd="0" presId="urn:microsoft.com/office/officeart/2016/7/layout/BasicLinearProcessNumbered"/>
    <dgm:cxn modelId="{70A1599C-42E5-4743-B19A-665D84F1E7AE}" type="presParOf" srcId="{DC586811-6FDE-49A6-8DB4-7D77BDB7F871}" destId="{F401CD82-3BCE-4F39-B125-19A5AD68CFF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45634-A7EA-4B79-A9CC-5FBC8583F8E7}">
      <dsp:nvSpPr>
        <dsp:cNvPr id="0" name=""/>
        <dsp:cNvSpPr/>
      </dsp:nvSpPr>
      <dsp:spPr>
        <a:xfrm>
          <a:off x="-1050014" y="10976"/>
          <a:ext cx="6797675" cy="17622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8B136B-E5DA-4100-B89F-8D4D28E8A6A6}">
      <dsp:nvSpPr>
        <dsp:cNvPr id="0" name=""/>
        <dsp:cNvSpPr/>
      </dsp:nvSpPr>
      <dsp:spPr>
        <a:xfrm>
          <a:off x="-637137" y="516760"/>
          <a:ext cx="750685" cy="7506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FACD2-ABD9-4527-868A-BF221B696056}">
      <dsp:nvSpPr>
        <dsp:cNvPr id="0" name=""/>
        <dsp:cNvSpPr/>
      </dsp:nvSpPr>
      <dsp:spPr>
        <a:xfrm>
          <a:off x="526425" y="209662"/>
          <a:ext cx="3058953" cy="1364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450" tIns="144450" rIns="144450" bIns="1444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Echoic Memory: </a:t>
          </a:r>
          <a:endParaRPr lang="en-US" sz="2500" kern="1200"/>
        </a:p>
      </dsp:txBody>
      <dsp:txXfrm>
        <a:off x="526425" y="209662"/>
        <a:ext cx="3058953" cy="1364883"/>
      </dsp:txXfrm>
    </dsp:sp>
    <dsp:sp modelId="{C1701970-7D93-45C1-A3BC-F184E4C05CBC}">
      <dsp:nvSpPr>
        <dsp:cNvPr id="0" name=""/>
        <dsp:cNvSpPr/>
      </dsp:nvSpPr>
      <dsp:spPr>
        <a:xfrm>
          <a:off x="3585379" y="209662"/>
          <a:ext cx="2159197" cy="1364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450" tIns="144450" rIns="144450" bIns="14445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Feature extraction</a:t>
          </a:r>
          <a:endParaRPr lang="en-US" sz="2000" kern="1200" dirty="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&amp; perceptual binding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&lt;-&gt; fast decay</a:t>
          </a:r>
          <a:endParaRPr lang="en-US" sz="1100" kern="1200" dirty="0"/>
        </a:p>
      </dsp:txBody>
      <dsp:txXfrm>
        <a:off x="3585379" y="209662"/>
        <a:ext cx="2159197" cy="1364883"/>
      </dsp:txXfrm>
    </dsp:sp>
    <dsp:sp modelId="{5E968255-9730-4DBC-AF59-F3912E420A1C}">
      <dsp:nvSpPr>
        <dsp:cNvPr id="0" name=""/>
        <dsp:cNvSpPr/>
      </dsp:nvSpPr>
      <dsp:spPr>
        <a:xfrm>
          <a:off x="-1050014" y="2114452"/>
          <a:ext cx="6797675" cy="13648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6EF2E-646F-4EED-AEF7-D432EB86D4F0}">
      <dsp:nvSpPr>
        <dsp:cNvPr id="0" name=""/>
        <dsp:cNvSpPr/>
      </dsp:nvSpPr>
      <dsp:spPr>
        <a:xfrm>
          <a:off x="-637137" y="2421551"/>
          <a:ext cx="750685" cy="7506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392A6-631B-482A-B4C6-F9A4A5D3ADD0}">
      <dsp:nvSpPr>
        <dsp:cNvPr id="0" name=""/>
        <dsp:cNvSpPr/>
      </dsp:nvSpPr>
      <dsp:spPr>
        <a:xfrm>
          <a:off x="526425" y="2114452"/>
          <a:ext cx="3058953" cy="1364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450" tIns="144450" rIns="144450" bIns="1444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STM: </a:t>
          </a:r>
          <a:endParaRPr lang="en-US" sz="2500" kern="1200"/>
        </a:p>
      </dsp:txBody>
      <dsp:txXfrm>
        <a:off x="526425" y="2114452"/>
        <a:ext cx="3058953" cy="1364883"/>
      </dsp:txXfrm>
    </dsp:sp>
    <dsp:sp modelId="{C3B526B3-5E81-4E92-AB99-C55E46D3A533}">
      <dsp:nvSpPr>
        <dsp:cNvPr id="0" name=""/>
        <dsp:cNvSpPr/>
      </dsp:nvSpPr>
      <dsp:spPr>
        <a:xfrm>
          <a:off x="1859619" y="2114452"/>
          <a:ext cx="5610717" cy="1364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450" tIns="144450" rIns="144450" bIns="14445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segmentation &amp; chunking</a:t>
          </a:r>
          <a:endParaRPr lang="en-US" sz="12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&lt;-&gt; Decay of traces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&lt;-&gt; Interference of other traces</a:t>
          </a:r>
          <a:endParaRPr lang="en-US" sz="1800" kern="1200" dirty="0"/>
        </a:p>
      </dsp:txBody>
      <dsp:txXfrm>
        <a:off x="1859619" y="2114452"/>
        <a:ext cx="5610717" cy="1364883"/>
      </dsp:txXfrm>
    </dsp:sp>
    <dsp:sp modelId="{446120B0-E711-45CB-8582-AFEA14FCAF45}">
      <dsp:nvSpPr>
        <dsp:cNvPr id="0" name=""/>
        <dsp:cNvSpPr/>
      </dsp:nvSpPr>
      <dsp:spPr>
        <a:xfrm>
          <a:off x="-1050014" y="3820556"/>
          <a:ext cx="6797675" cy="18183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66D32-7076-4A65-BCFA-7E7D8A3AD697}">
      <dsp:nvSpPr>
        <dsp:cNvPr id="0" name=""/>
        <dsp:cNvSpPr/>
      </dsp:nvSpPr>
      <dsp:spPr>
        <a:xfrm>
          <a:off x="-637137" y="4354403"/>
          <a:ext cx="750685" cy="7506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755FA-F77C-4032-A251-F9B6CA6D1682}">
      <dsp:nvSpPr>
        <dsp:cNvPr id="0" name=""/>
        <dsp:cNvSpPr/>
      </dsp:nvSpPr>
      <dsp:spPr>
        <a:xfrm>
          <a:off x="526425" y="4047304"/>
          <a:ext cx="3058953" cy="1364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450" tIns="144450" rIns="144450" bIns="1444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LTM: </a:t>
          </a:r>
          <a:endParaRPr lang="en-US" sz="2500" kern="1200"/>
        </a:p>
      </dsp:txBody>
      <dsp:txXfrm>
        <a:off x="526425" y="4047304"/>
        <a:ext cx="3058953" cy="1364883"/>
      </dsp:txXfrm>
    </dsp:sp>
    <dsp:sp modelId="{57D68388-0CAA-43DF-AD9D-9307447762BB}">
      <dsp:nvSpPr>
        <dsp:cNvPr id="0" name=""/>
        <dsp:cNvSpPr/>
      </dsp:nvSpPr>
      <dsp:spPr>
        <a:xfrm>
          <a:off x="1482267" y="4047304"/>
          <a:ext cx="6365422" cy="1364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450" tIns="144450" rIns="144450" bIns="1444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explicit learning rehearsal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mnemonics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implicit learning (learning by exposure)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consolidation (hippocampus, sleep effect)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&lt;-&gt; Interference and Reconstruction</a:t>
          </a:r>
          <a:endParaRPr lang="en-US" sz="1600" kern="1200" dirty="0"/>
        </a:p>
      </dsp:txBody>
      <dsp:txXfrm>
        <a:off x="1482267" y="4047304"/>
        <a:ext cx="6365422" cy="1364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FCE8F-A8BA-4605-ADD2-F2646B8265D7}">
      <dsp:nvSpPr>
        <dsp:cNvPr id="0" name=""/>
        <dsp:cNvSpPr/>
      </dsp:nvSpPr>
      <dsp:spPr>
        <a:xfrm>
          <a:off x="0" y="95661"/>
          <a:ext cx="10539549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Temporal storage for helping the permanent encoding  (aka “Working Memory”)</a:t>
          </a:r>
          <a:endParaRPr lang="en-US" sz="1700" kern="1200"/>
        </a:p>
      </dsp:txBody>
      <dsp:txXfrm>
        <a:off x="32967" y="128628"/>
        <a:ext cx="10473615" cy="609393"/>
      </dsp:txXfrm>
    </dsp:sp>
    <dsp:sp modelId="{15D291B4-E4E1-4AB9-9CBD-8813540318A5}">
      <dsp:nvSpPr>
        <dsp:cNvPr id="0" name=""/>
        <dsp:cNvSpPr/>
      </dsp:nvSpPr>
      <dsp:spPr>
        <a:xfrm>
          <a:off x="0" y="819949"/>
          <a:ext cx="10539549" cy="675327"/>
        </a:xfrm>
        <a:prstGeom prst="roundRect">
          <a:avLst/>
        </a:prstGeom>
        <a:solidFill>
          <a:schemeClr val="accent2">
            <a:hueOff val="7808"/>
            <a:satOff val="-5375"/>
            <a:lumOff val="-13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Grounding of our sensation of “present”, a shifting focus of awareness selects what/how much is it processed</a:t>
          </a:r>
          <a:endParaRPr lang="en-US" sz="1700" kern="1200"/>
        </a:p>
      </dsp:txBody>
      <dsp:txXfrm>
        <a:off x="32967" y="852916"/>
        <a:ext cx="10473615" cy="609393"/>
      </dsp:txXfrm>
    </dsp:sp>
    <dsp:sp modelId="{AECB4032-E390-49F1-8CB2-D7F831C66D38}">
      <dsp:nvSpPr>
        <dsp:cNvPr id="0" name=""/>
        <dsp:cNvSpPr/>
      </dsp:nvSpPr>
      <dsp:spPr>
        <a:xfrm>
          <a:off x="0" y="1544236"/>
          <a:ext cx="10539549" cy="675327"/>
        </a:xfrm>
        <a:prstGeom prst="roundRect">
          <a:avLst/>
        </a:prstGeom>
        <a:solidFill>
          <a:schemeClr val="accent2">
            <a:hueOff val="15615"/>
            <a:satOff val="-10750"/>
            <a:lumOff val="-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Has limitations: capacity (7+/-2 items) and time (around 10-20 seconds)</a:t>
          </a:r>
          <a:endParaRPr lang="en-US" sz="1700" kern="1200" dirty="0"/>
        </a:p>
      </dsp:txBody>
      <dsp:txXfrm>
        <a:off x="32967" y="1577203"/>
        <a:ext cx="10473615" cy="609393"/>
      </dsp:txXfrm>
    </dsp:sp>
    <dsp:sp modelId="{ADB4E7AE-386A-4A15-ADE6-F2F013755F68}">
      <dsp:nvSpPr>
        <dsp:cNvPr id="0" name=""/>
        <dsp:cNvSpPr/>
      </dsp:nvSpPr>
      <dsp:spPr>
        <a:xfrm>
          <a:off x="0" y="2268524"/>
          <a:ext cx="10539549" cy="675327"/>
        </a:xfrm>
        <a:prstGeom prst="roundRect">
          <a:avLst/>
        </a:prstGeom>
        <a:solidFill>
          <a:schemeClr val="accent2">
            <a:hueOff val="23423"/>
            <a:satOff val="-16126"/>
            <a:lumOff val="-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Chunking and rehearsal help to overcome these limitations</a:t>
          </a:r>
          <a:endParaRPr lang="en-US" sz="1700" kern="1200" dirty="0"/>
        </a:p>
      </dsp:txBody>
      <dsp:txXfrm>
        <a:off x="32967" y="2301491"/>
        <a:ext cx="10473615" cy="609393"/>
      </dsp:txXfrm>
    </dsp:sp>
    <dsp:sp modelId="{0A3402B7-23F3-4C3B-B622-E6B92AEC7E5B}">
      <dsp:nvSpPr>
        <dsp:cNvPr id="0" name=""/>
        <dsp:cNvSpPr/>
      </dsp:nvSpPr>
      <dsp:spPr>
        <a:xfrm>
          <a:off x="0" y="2992812"/>
          <a:ext cx="10539549" cy="675327"/>
        </a:xfrm>
        <a:prstGeom prst="roundRect">
          <a:avLst/>
        </a:prstGeom>
        <a:solidFill>
          <a:schemeClr val="accent2">
            <a:hueOff val="31230"/>
            <a:satOff val="-21501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Has “sensory-specific” sub-blocks (for dealing with visual-spatial, phonological, pitch information –parallel processing of them)</a:t>
          </a:r>
          <a:endParaRPr lang="en-US" sz="1700" kern="1200" dirty="0"/>
        </a:p>
      </dsp:txBody>
      <dsp:txXfrm>
        <a:off x="32967" y="3025779"/>
        <a:ext cx="10473615" cy="609393"/>
      </dsp:txXfrm>
    </dsp:sp>
    <dsp:sp modelId="{EF6AA343-85D8-4392-A54F-E28734994B00}">
      <dsp:nvSpPr>
        <dsp:cNvPr id="0" name=""/>
        <dsp:cNvSpPr/>
      </dsp:nvSpPr>
      <dsp:spPr>
        <a:xfrm>
          <a:off x="0" y="3717099"/>
          <a:ext cx="10539549" cy="675327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Attentional mechanisms “modulate” what is stored in short-term and which type of processing is devoted to that</a:t>
          </a:r>
          <a:endParaRPr lang="en-US" sz="1700" kern="1200"/>
        </a:p>
      </dsp:txBody>
      <dsp:txXfrm>
        <a:off x="32967" y="3750066"/>
        <a:ext cx="10473615" cy="60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28C74-996F-4FA3-A019-98CD433E668D}">
      <dsp:nvSpPr>
        <dsp:cNvPr id="0" name=""/>
        <dsp:cNvSpPr/>
      </dsp:nvSpPr>
      <dsp:spPr>
        <a:xfrm>
          <a:off x="0" y="773"/>
          <a:ext cx="7316506" cy="18096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8AD1F-6CB4-4138-B6DF-D4B6F8697FAB}">
      <dsp:nvSpPr>
        <dsp:cNvPr id="0" name=""/>
        <dsp:cNvSpPr/>
      </dsp:nvSpPr>
      <dsp:spPr>
        <a:xfrm>
          <a:off x="547433" y="407955"/>
          <a:ext cx="995332" cy="9953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0C716-E612-4DA7-BA62-89847B089DCE}">
      <dsp:nvSpPr>
        <dsp:cNvPr id="0" name=""/>
        <dsp:cNvSpPr/>
      </dsp:nvSpPr>
      <dsp:spPr>
        <a:xfrm>
          <a:off x="2090199" y="773"/>
          <a:ext cx="5226306" cy="180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26" tIns="191526" rIns="191526" bIns="1915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Lerdahl</a:t>
          </a:r>
          <a:r>
            <a:rPr lang="en-GB" sz="1700" kern="1200" dirty="0"/>
            <a:t> &amp; </a:t>
          </a:r>
          <a:r>
            <a:rPr lang="en-GB" sz="1700" kern="1200" dirty="0" err="1"/>
            <a:t>Jackendoff</a:t>
          </a:r>
          <a:r>
            <a:rPr lang="en-GB" sz="1700" kern="1200" dirty="0"/>
            <a:t> “grouping well-formedness rules” and “grouping preference rules” (Generative Theory of Tonal Music) </a:t>
          </a:r>
          <a:endParaRPr lang="en-US" sz="1700" kern="1200" dirty="0"/>
        </a:p>
      </dsp:txBody>
      <dsp:txXfrm>
        <a:off x="2090199" y="773"/>
        <a:ext cx="5226306" cy="1809696"/>
      </dsp:txXfrm>
    </dsp:sp>
    <dsp:sp modelId="{4B15AD7B-041F-40BD-9607-224CC4D18D0D}">
      <dsp:nvSpPr>
        <dsp:cNvPr id="0" name=""/>
        <dsp:cNvSpPr/>
      </dsp:nvSpPr>
      <dsp:spPr>
        <a:xfrm>
          <a:off x="0" y="2262893"/>
          <a:ext cx="7316506" cy="18096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698E1-0086-4F5B-81AC-1BE02BA702B0}">
      <dsp:nvSpPr>
        <dsp:cNvPr id="0" name=""/>
        <dsp:cNvSpPr/>
      </dsp:nvSpPr>
      <dsp:spPr>
        <a:xfrm>
          <a:off x="547433" y="2670075"/>
          <a:ext cx="995332" cy="9953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F9863-2426-41DC-9601-18651512F961}">
      <dsp:nvSpPr>
        <dsp:cNvPr id="0" name=""/>
        <dsp:cNvSpPr/>
      </dsp:nvSpPr>
      <dsp:spPr>
        <a:xfrm>
          <a:off x="2090199" y="2262893"/>
          <a:ext cx="5226306" cy="180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26" tIns="191526" rIns="191526" bIns="1915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1" kern="1200"/>
            <a:t>Well-formedness rules</a:t>
          </a:r>
          <a:r>
            <a:rPr lang="en-GB" sz="1700" kern="1200"/>
            <a:t> define (abstract) structural descriptions that can be derived from the surface structure (a series of hypotheses for organizing the musical structure)</a:t>
          </a:r>
          <a:endParaRPr lang="en-US" sz="1700" kern="1200"/>
        </a:p>
      </dsp:txBody>
      <dsp:txXfrm>
        <a:off x="2090199" y="2262893"/>
        <a:ext cx="5226306" cy="1809696"/>
      </dsp:txXfrm>
    </dsp:sp>
    <dsp:sp modelId="{432CED43-3C51-47C7-92CF-F094702EBC39}">
      <dsp:nvSpPr>
        <dsp:cNvPr id="0" name=""/>
        <dsp:cNvSpPr/>
      </dsp:nvSpPr>
      <dsp:spPr>
        <a:xfrm>
          <a:off x="0" y="4525014"/>
          <a:ext cx="7316506" cy="18096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2CBD5-B424-45FE-85E1-94A9040C305B}">
      <dsp:nvSpPr>
        <dsp:cNvPr id="0" name=""/>
        <dsp:cNvSpPr/>
      </dsp:nvSpPr>
      <dsp:spPr>
        <a:xfrm>
          <a:off x="547433" y="4932195"/>
          <a:ext cx="995332" cy="9953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047A3-F0F4-4E62-99E3-D999A6E8A696}">
      <dsp:nvSpPr>
        <dsp:cNvPr id="0" name=""/>
        <dsp:cNvSpPr/>
      </dsp:nvSpPr>
      <dsp:spPr>
        <a:xfrm>
          <a:off x="2090199" y="4525014"/>
          <a:ext cx="5226306" cy="180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26" tIns="191526" rIns="191526" bIns="1915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1" kern="1200"/>
            <a:t>Grouping preference rules</a:t>
          </a:r>
          <a:r>
            <a:rPr lang="en-GB" sz="1700" kern="1200"/>
            <a:t> define the conditions that allow a listener to choose the preferred interpretation of the structure from all of the possible ones that conform to the well-formedness rules (connected to real perceptual events)</a:t>
          </a:r>
          <a:endParaRPr lang="en-US" sz="1700" kern="1200"/>
        </a:p>
      </dsp:txBody>
      <dsp:txXfrm>
        <a:off x="2090199" y="4525014"/>
        <a:ext cx="5226306" cy="18096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235E8-2DF9-43B0-B611-D8D70AE8BF9F}">
      <dsp:nvSpPr>
        <dsp:cNvPr id="0" name=""/>
        <dsp:cNvSpPr/>
      </dsp:nvSpPr>
      <dsp:spPr>
        <a:xfrm rot="5400000">
          <a:off x="3761690" y="-1098896"/>
          <a:ext cx="1721457" cy="435051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Consciously available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Fast learning, even “single-trial”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Events (autobiographic memory) + Facts</a:t>
          </a:r>
          <a:endParaRPr lang="en-US" sz="1400" kern="1200" dirty="0"/>
        </a:p>
      </dsp:txBody>
      <dsp:txXfrm rot="-5400000">
        <a:off x="2447163" y="299666"/>
        <a:ext cx="4266477" cy="1553387"/>
      </dsp:txXfrm>
    </dsp:sp>
    <dsp:sp modelId="{D6016BF4-FD43-42CC-AA2D-64359ECF94A5}">
      <dsp:nvSpPr>
        <dsp:cNvPr id="0" name=""/>
        <dsp:cNvSpPr/>
      </dsp:nvSpPr>
      <dsp:spPr>
        <a:xfrm>
          <a:off x="0" y="448"/>
          <a:ext cx="2447163" cy="21518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Declarative (~ explicit memory): </a:t>
          </a:r>
          <a:endParaRPr lang="en-US" sz="2900" kern="1200"/>
        </a:p>
      </dsp:txBody>
      <dsp:txXfrm>
        <a:off x="105043" y="105491"/>
        <a:ext cx="2237077" cy="1941735"/>
      </dsp:txXfrm>
    </dsp:sp>
    <dsp:sp modelId="{CDA7D868-95B6-4C58-A7D1-AE273E2E2005}">
      <dsp:nvSpPr>
        <dsp:cNvPr id="0" name=""/>
        <dsp:cNvSpPr/>
      </dsp:nvSpPr>
      <dsp:spPr>
        <a:xfrm rot="5400000">
          <a:off x="2762422" y="1614809"/>
          <a:ext cx="3389601" cy="467970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Contents consciously “unavailable” or interfering its development when trying to make them conscious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Slow learning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Automatic once learning has happened (“compiled knowledge”)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Often modality-specific</a:t>
          </a:r>
          <a:endParaRPr lang="en-US" sz="2400" kern="1200" dirty="0"/>
        </a:p>
      </dsp:txBody>
      <dsp:txXfrm rot="-5400000">
        <a:off x="2117370" y="2425329"/>
        <a:ext cx="4514239" cy="3058667"/>
      </dsp:txXfrm>
    </dsp:sp>
    <dsp:sp modelId="{91311E0C-2F1D-4A87-9DF5-62399019B87A}">
      <dsp:nvSpPr>
        <dsp:cNvPr id="0" name=""/>
        <dsp:cNvSpPr/>
      </dsp:nvSpPr>
      <dsp:spPr>
        <a:xfrm>
          <a:off x="0" y="2878751"/>
          <a:ext cx="2117369" cy="21518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Non-Declarative (~ implicit memory): </a:t>
          </a:r>
          <a:endParaRPr lang="en-US" sz="2900" kern="1200"/>
        </a:p>
      </dsp:txBody>
      <dsp:txXfrm>
        <a:off x="103361" y="2982112"/>
        <a:ext cx="1910647" cy="19450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D0EFF-3CBD-44D4-A210-69A52278D30C}">
      <dsp:nvSpPr>
        <dsp:cNvPr id="0" name=""/>
        <dsp:cNvSpPr/>
      </dsp:nvSpPr>
      <dsp:spPr>
        <a:xfrm>
          <a:off x="0" y="28169"/>
          <a:ext cx="6797675" cy="10703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i="1" kern="1200"/>
            <a:t>What is this note name? What’s the name of the piece?</a:t>
          </a:r>
          <a:endParaRPr lang="en-US" sz="2100" kern="1200"/>
        </a:p>
      </dsp:txBody>
      <dsp:txXfrm>
        <a:off x="52249" y="80418"/>
        <a:ext cx="6693177" cy="965832"/>
      </dsp:txXfrm>
    </dsp:sp>
    <dsp:sp modelId="{99C4712E-9BDF-4DFE-A1D3-5A79AF5C2BC4}">
      <dsp:nvSpPr>
        <dsp:cNvPr id="0" name=""/>
        <dsp:cNvSpPr/>
      </dsp:nvSpPr>
      <dsp:spPr>
        <a:xfrm>
          <a:off x="0" y="1158980"/>
          <a:ext cx="6797675" cy="10703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Episodic memory</a:t>
          </a:r>
          <a:r>
            <a:rPr lang="en-GB" sz="1900" kern="1200" dirty="0"/>
            <a:t>: memory for specific event in time (e.g. “that” performance of Don Giovanni that we saw in Vienna) ~ autobiographical memory</a:t>
          </a:r>
          <a:endParaRPr lang="en-US" sz="1900" kern="1200" dirty="0"/>
        </a:p>
      </dsp:txBody>
      <dsp:txXfrm>
        <a:off x="52249" y="1211229"/>
        <a:ext cx="6693177" cy="965832"/>
      </dsp:txXfrm>
    </dsp:sp>
    <dsp:sp modelId="{53E7D7BD-05E2-4FDB-A38C-A163C561DBB6}">
      <dsp:nvSpPr>
        <dsp:cNvPr id="0" name=""/>
        <dsp:cNvSpPr/>
      </dsp:nvSpPr>
      <dsp:spPr>
        <a:xfrm>
          <a:off x="0" y="2289790"/>
          <a:ext cx="6797675" cy="10703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Semantic memory</a:t>
          </a:r>
          <a:r>
            <a:rPr lang="en-GB" sz="2100" kern="1200" dirty="0"/>
            <a:t>: memory about things of the world, common-sense (e.g., Don Giovanni is an Opera by Mozart)</a:t>
          </a:r>
          <a:endParaRPr lang="en-US" sz="2100" kern="1200" dirty="0"/>
        </a:p>
      </dsp:txBody>
      <dsp:txXfrm>
        <a:off x="52249" y="2342039"/>
        <a:ext cx="6693177" cy="965832"/>
      </dsp:txXfrm>
    </dsp:sp>
    <dsp:sp modelId="{4C0AB920-D417-4607-882A-4AB32DE48D4D}">
      <dsp:nvSpPr>
        <dsp:cNvPr id="0" name=""/>
        <dsp:cNvSpPr/>
      </dsp:nvSpPr>
      <dsp:spPr>
        <a:xfrm>
          <a:off x="0" y="3420601"/>
          <a:ext cx="6797675" cy="10703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Both are associative and distributed</a:t>
          </a:r>
          <a:endParaRPr lang="en-US" sz="2100" kern="1200"/>
        </a:p>
      </dsp:txBody>
      <dsp:txXfrm>
        <a:off x="52249" y="3472850"/>
        <a:ext cx="6693177" cy="965832"/>
      </dsp:txXfrm>
    </dsp:sp>
    <dsp:sp modelId="{6BF2409C-C8A0-42D6-BD95-6759875AFE8B}">
      <dsp:nvSpPr>
        <dsp:cNvPr id="0" name=""/>
        <dsp:cNvSpPr/>
      </dsp:nvSpPr>
      <dsp:spPr>
        <a:xfrm>
          <a:off x="0" y="4551411"/>
          <a:ext cx="6797675" cy="107033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Both are reconstructive (“extra info”, not encoded in the original event, can be generated at retrieval time)</a:t>
          </a:r>
          <a:endParaRPr lang="en-US" sz="2100" kern="1200"/>
        </a:p>
      </dsp:txBody>
      <dsp:txXfrm>
        <a:off x="52249" y="4603660"/>
        <a:ext cx="6693177" cy="9658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92D5-6570-4454-9237-6AF654794FA9}">
      <dsp:nvSpPr>
        <dsp:cNvPr id="0" name=""/>
        <dsp:cNvSpPr/>
      </dsp:nvSpPr>
      <dsp:spPr>
        <a:xfrm>
          <a:off x="0" y="2062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B28F4-BE54-4680-AA15-514F95699A93}">
      <dsp:nvSpPr>
        <dsp:cNvPr id="0" name=""/>
        <dsp:cNvSpPr/>
      </dsp:nvSpPr>
      <dsp:spPr>
        <a:xfrm>
          <a:off x="0" y="2062"/>
          <a:ext cx="6791036" cy="1091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2062"/>
        <a:ext cx="6791036" cy="1091978"/>
      </dsp:txXfrm>
    </dsp:sp>
    <dsp:sp modelId="{6188C0F6-E977-426A-A2A1-F5581DD0E316}">
      <dsp:nvSpPr>
        <dsp:cNvPr id="0" name=""/>
        <dsp:cNvSpPr/>
      </dsp:nvSpPr>
      <dsp:spPr>
        <a:xfrm>
          <a:off x="0" y="1094040"/>
          <a:ext cx="6797675" cy="0"/>
        </a:xfrm>
        <a:prstGeom prst="line">
          <a:avLst/>
        </a:prstGeom>
        <a:solidFill>
          <a:schemeClr val="accent2">
            <a:hueOff val="6506"/>
            <a:satOff val="-4479"/>
            <a:lumOff val="-1144"/>
            <a:alphaOff val="0"/>
          </a:schemeClr>
        </a:solidFill>
        <a:ln w="15875" cap="flat" cmpd="sng" algn="ctr">
          <a:solidFill>
            <a:schemeClr val="accent2">
              <a:hueOff val="6506"/>
              <a:satOff val="-4479"/>
              <a:lumOff val="-1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B891C-50F0-4F2B-A936-E9D19CF6819F}">
      <dsp:nvSpPr>
        <dsp:cNvPr id="0" name=""/>
        <dsp:cNvSpPr/>
      </dsp:nvSpPr>
      <dsp:spPr>
        <a:xfrm>
          <a:off x="0" y="1094040"/>
          <a:ext cx="6791036" cy="1070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Ecole Notre-Dame: Messe du Jour de Noël (Ensemble Organum), </a:t>
          </a:r>
          <a:r>
            <a:rPr lang="fr-FR" sz="2000" b="1" kern="1200" dirty="0" err="1"/>
            <a:t>Evangelie</a:t>
          </a:r>
          <a:r>
            <a:rPr lang="fr-FR" sz="2000" b="1" kern="1200" dirty="0"/>
            <a:t>-Prologue de St Jean: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hlinkClick xmlns:r="http://schemas.openxmlformats.org/officeDocument/2006/relationships" r:id="rId1"/>
            </a:rPr>
            <a:t>https://youtu.be/lZE5jeOpIoM?t=1431</a:t>
          </a:r>
          <a:endParaRPr lang="en-GB" sz="2000" b="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1094040"/>
        <a:ext cx="6791036" cy="1070892"/>
      </dsp:txXfrm>
    </dsp:sp>
    <dsp:sp modelId="{A751BC30-32D7-46BA-B55F-4612967E036C}">
      <dsp:nvSpPr>
        <dsp:cNvPr id="0" name=""/>
        <dsp:cNvSpPr/>
      </dsp:nvSpPr>
      <dsp:spPr>
        <a:xfrm>
          <a:off x="0" y="2164932"/>
          <a:ext cx="6797675" cy="0"/>
        </a:xfrm>
        <a:prstGeom prst="lin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69934-A938-417E-84AF-91AB73532725}">
      <dsp:nvSpPr>
        <dsp:cNvPr id="0" name=""/>
        <dsp:cNvSpPr/>
      </dsp:nvSpPr>
      <dsp:spPr>
        <a:xfrm>
          <a:off x="0" y="2164932"/>
          <a:ext cx="6797675" cy="69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Yo-Yo Ma - Bach: Cello Suite No. 1 in G Major, Prélude: </a:t>
          </a:r>
          <a:r>
            <a:rPr lang="es-ES" sz="2000" kern="1200" dirty="0">
              <a:hlinkClick xmlns:r="http://schemas.openxmlformats.org/officeDocument/2006/relationships" r:id="rId2"/>
            </a:rPr>
            <a:t>https://www.youtube.com/watch?v=1prweT95Mo0</a:t>
          </a:r>
          <a:endParaRPr lang="en-US" sz="2000" kern="1200" dirty="0"/>
        </a:p>
      </dsp:txBody>
      <dsp:txXfrm>
        <a:off x="0" y="2164932"/>
        <a:ext cx="6797675" cy="696583"/>
      </dsp:txXfrm>
    </dsp:sp>
    <dsp:sp modelId="{48680455-EF8C-4566-9E75-990C80089AEE}">
      <dsp:nvSpPr>
        <dsp:cNvPr id="0" name=""/>
        <dsp:cNvSpPr/>
      </dsp:nvSpPr>
      <dsp:spPr>
        <a:xfrm>
          <a:off x="0" y="2861516"/>
          <a:ext cx="6797675" cy="0"/>
        </a:xfrm>
        <a:prstGeom prst="line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4F177-9C08-4BAD-BF6A-BF33D335A8B8}">
      <dsp:nvSpPr>
        <dsp:cNvPr id="0" name=""/>
        <dsp:cNvSpPr/>
      </dsp:nvSpPr>
      <dsp:spPr>
        <a:xfrm>
          <a:off x="0" y="2861516"/>
          <a:ext cx="6797675" cy="69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Philip Glass - Music In Fifths: </a:t>
          </a:r>
          <a:r>
            <a:rPr lang="en-GB" sz="2000" b="0" kern="1200" dirty="0">
              <a:hlinkClick xmlns:r="http://schemas.openxmlformats.org/officeDocument/2006/relationships" r:id="rId3"/>
            </a:rPr>
            <a:t>https://youtu.be/vzRHX4cjOhI?t=2013</a:t>
          </a:r>
          <a:endParaRPr lang="en-GB" sz="2000" b="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2861516"/>
        <a:ext cx="6797675" cy="696583"/>
      </dsp:txXfrm>
    </dsp:sp>
    <dsp:sp modelId="{C8558EEA-9701-412B-909C-923945F4FF5E}">
      <dsp:nvSpPr>
        <dsp:cNvPr id="0" name=""/>
        <dsp:cNvSpPr/>
      </dsp:nvSpPr>
      <dsp:spPr>
        <a:xfrm>
          <a:off x="0" y="3558099"/>
          <a:ext cx="6797675" cy="0"/>
        </a:xfrm>
        <a:prstGeom prst="lin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E01C7-0BE6-454F-B0A0-A1B5A028C82E}">
      <dsp:nvSpPr>
        <dsp:cNvPr id="0" name=""/>
        <dsp:cNvSpPr/>
      </dsp:nvSpPr>
      <dsp:spPr>
        <a:xfrm>
          <a:off x="0" y="3558099"/>
          <a:ext cx="6797675" cy="69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0" y="3558099"/>
        <a:ext cx="6797675" cy="696583"/>
      </dsp:txXfrm>
    </dsp:sp>
    <dsp:sp modelId="{4CBD8366-9F02-4259-AFCB-D4F3D2A5F734}">
      <dsp:nvSpPr>
        <dsp:cNvPr id="0" name=""/>
        <dsp:cNvSpPr/>
      </dsp:nvSpPr>
      <dsp:spPr>
        <a:xfrm>
          <a:off x="0" y="3547673"/>
          <a:ext cx="6797675" cy="0"/>
        </a:xfrm>
        <a:prstGeom prst="line">
          <a:avLst/>
        </a:prstGeom>
        <a:solidFill>
          <a:schemeClr val="accent2">
            <a:hueOff val="32532"/>
            <a:satOff val="-22397"/>
            <a:lumOff val="-5719"/>
            <a:alphaOff val="0"/>
          </a:schemeClr>
        </a:solidFill>
        <a:ln w="15875" cap="flat" cmpd="sng" algn="ctr">
          <a:solidFill>
            <a:schemeClr val="accent2">
              <a:hueOff val="32532"/>
              <a:satOff val="-22397"/>
              <a:lumOff val="-5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64CA0-975F-44FD-8946-A9C34FC90965}">
      <dsp:nvSpPr>
        <dsp:cNvPr id="0" name=""/>
        <dsp:cNvSpPr/>
      </dsp:nvSpPr>
      <dsp:spPr>
        <a:xfrm>
          <a:off x="0" y="4254682"/>
          <a:ext cx="6797675" cy="69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Max Roach &amp; Booker Little - 1961 - Percussion Bitter Sweet - 01 Garvey's Ghost: </a:t>
          </a:r>
          <a:r>
            <a:rPr lang="en-GB" sz="1800" kern="1200" dirty="0">
              <a:solidFill>
                <a:srgbClr val="00B0F0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https://www.youtube.com/watch?v=-WJ0GqWHhII</a:t>
          </a:r>
          <a:endParaRPr lang="en-US" sz="1800" kern="1200" dirty="0">
            <a:solidFill>
              <a:srgbClr val="00B0F0"/>
            </a:solidFill>
          </a:endParaRPr>
        </a:p>
      </dsp:txBody>
      <dsp:txXfrm>
        <a:off x="0" y="4254682"/>
        <a:ext cx="6797675" cy="696583"/>
      </dsp:txXfrm>
    </dsp:sp>
    <dsp:sp modelId="{94796DEC-9128-4735-97EA-98797ED8963F}">
      <dsp:nvSpPr>
        <dsp:cNvPr id="0" name=""/>
        <dsp:cNvSpPr/>
      </dsp:nvSpPr>
      <dsp:spPr>
        <a:xfrm>
          <a:off x="0" y="4932409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9E478-AD9A-4777-9FBD-6F3F44C467A2}">
      <dsp:nvSpPr>
        <dsp:cNvPr id="0" name=""/>
        <dsp:cNvSpPr/>
      </dsp:nvSpPr>
      <dsp:spPr>
        <a:xfrm>
          <a:off x="0" y="4951266"/>
          <a:ext cx="6797675" cy="696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 err="1"/>
            <a:t>Sokkan</a:t>
          </a:r>
          <a:r>
            <a:rPr lang="en-GB" sz="2000" b="1" kern="1200" dirty="0"/>
            <a:t> (Breath-Sight) - Riley Lee on 3.6 </a:t>
          </a:r>
          <a:r>
            <a:rPr lang="en-GB" sz="2000" b="1" kern="1200" dirty="0" err="1"/>
            <a:t>shakuhachi</a:t>
          </a:r>
          <a:r>
            <a:rPr lang="en-GB" sz="2000" b="1" kern="1200" dirty="0"/>
            <a:t>: </a:t>
          </a:r>
          <a:r>
            <a:rPr lang="en-GB" sz="2000" kern="1200" dirty="0">
              <a:solidFill>
                <a:srgbClr val="00B0F0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https://www.youtube.com/watch?v=JvReK4-WI1Y</a:t>
          </a:r>
          <a:endParaRPr lang="en-US" sz="2000" kern="1200" dirty="0">
            <a:solidFill>
              <a:srgbClr val="00B0F0"/>
            </a:solidFill>
          </a:endParaRPr>
        </a:p>
      </dsp:txBody>
      <dsp:txXfrm>
        <a:off x="0" y="4951266"/>
        <a:ext cx="6797675" cy="6965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30D77-7D8C-4065-8B75-5526056F255A}">
      <dsp:nvSpPr>
        <dsp:cNvPr id="0" name=""/>
        <dsp:cNvSpPr/>
      </dsp:nvSpPr>
      <dsp:spPr>
        <a:xfrm>
          <a:off x="715055" y="707"/>
          <a:ext cx="3128367" cy="187702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The Lord of the Rings’ Themes: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hlinkClick xmlns:r="http://schemas.openxmlformats.org/officeDocument/2006/relationships" r:id="rId1"/>
            </a:rPr>
            <a:t>https://www.youtube.com/watch?v=LApVgSRXzSY&amp;t=26s</a:t>
          </a:r>
          <a:endParaRPr lang="en-GB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Lord Of The Rings: How Music Elevates Story</a:t>
          </a:r>
          <a:endParaRPr lang="en-GB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hlinkClick xmlns:r="http://schemas.openxmlformats.org/officeDocument/2006/relationships" r:id="rId2"/>
            </a:rPr>
            <a:t>https://www.youtube.com/watch?v=e7BkmF8CJpQ&amp;t=45s</a:t>
          </a:r>
          <a:endParaRPr lang="en-US" sz="1600" kern="1200" dirty="0"/>
        </a:p>
      </dsp:txBody>
      <dsp:txXfrm>
        <a:off x="715055" y="707"/>
        <a:ext cx="3128367" cy="1877020"/>
      </dsp:txXfrm>
    </dsp:sp>
    <dsp:sp modelId="{26C7F876-EE4F-4A74-A6A6-4C00D7F60574}">
      <dsp:nvSpPr>
        <dsp:cNvPr id="0" name=""/>
        <dsp:cNvSpPr/>
      </dsp:nvSpPr>
      <dsp:spPr>
        <a:xfrm>
          <a:off x="4156259" y="707"/>
          <a:ext cx="3128367" cy="1877020"/>
        </a:xfrm>
        <a:prstGeom prst="rect">
          <a:avLst/>
        </a:prstGeom>
        <a:solidFill>
          <a:schemeClr val="accent5">
            <a:hueOff val="425424"/>
            <a:satOff val="-4778"/>
            <a:lumOff val="-10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Music Theory Lesson - Theme and Variations: </a:t>
          </a:r>
          <a:r>
            <a:rPr lang="es-ES" sz="1600" kern="1200" dirty="0">
              <a:hlinkClick xmlns:r="http://schemas.openxmlformats.org/officeDocument/2006/relationships" r:id="rId3"/>
            </a:rPr>
            <a:t>https://www.youtube.com/watch?v=raqOYw5kRdc&amp;list=PLuCL1S44G_w9QKhJjblHe6mV301b60l4I</a:t>
          </a:r>
          <a:endParaRPr lang="en-US" sz="1600" kern="1200" dirty="0"/>
        </a:p>
      </dsp:txBody>
      <dsp:txXfrm>
        <a:off x="4156259" y="707"/>
        <a:ext cx="3128367" cy="1877020"/>
      </dsp:txXfrm>
    </dsp:sp>
    <dsp:sp modelId="{A32D90C5-8DE9-4ACD-B728-94194D39D449}">
      <dsp:nvSpPr>
        <dsp:cNvPr id="0" name=""/>
        <dsp:cNvSpPr/>
      </dsp:nvSpPr>
      <dsp:spPr>
        <a:xfrm>
          <a:off x="7597464" y="707"/>
          <a:ext cx="3128367" cy="1877020"/>
        </a:xfrm>
        <a:prstGeom prst="rect">
          <a:avLst/>
        </a:prstGeom>
        <a:solidFill>
          <a:schemeClr val="accent5">
            <a:hueOff val="850848"/>
            <a:satOff val="-9556"/>
            <a:lumOff val="-2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Theme vs. Leitmotif: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hlinkClick xmlns:r="http://schemas.openxmlformats.org/officeDocument/2006/relationships" r:id="rId4"/>
            </a:rPr>
            <a:t>https://www.youtube.com/watch?v=qVlsIhbQ2qM</a:t>
          </a:r>
          <a:endParaRPr lang="en-US" sz="1600" kern="1200" dirty="0"/>
        </a:p>
      </dsp:txBody>
      <dsp:txXfrm>
        <a:off x="7597464" y="707"/>
        <a:ext cx="3128367" cy="1877020"/>
      </dsp:txXfrm>
    </dsp:sp>
    <dsp:sp modelId="{FB3EB354-BFFD-4CB6-B73F-6E6D536CF691}">
      <dsp:nvSpPr>
        <dsp:cNvPr id="0" name=""/>
        <dsp:cNvSpPr/>
      </dsp:nvSpPr>
      <dsp:spPr>
        <a:xfrm>
          <a:off x="715055" y="2190564"/>
          <a:ext cx="3128367" cy="1877020"/>
        </a:xfrm>
        <a:prstGeom prst="rect">
          <a:avLst/>
        </a:prstGeom>
        <a:solidFill>
          <a:schemeClr val="accent5">
            <a:hueOff val="1276272"/>
            <a:satOff val="-14335"/>
            <a:lumOff val="-3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Wagner's Ring Cycle Leitmotifs: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hlinkClick xmlns:r="http://schemas.openxmlformats.org/officeDocument/2006/relationships" r:id="rId5"/>
            </a:rPr>
            <a:t>https://www.youtube.com/watch?v=wvA54D2Gz3E</a:t>
          </a:r>
          <a:endParaRPr lang="en-US" sz="1600" kern="1200" dirty="0"/>
        </a:p>
      </dsp:txBody>
      <dsp:txXfrm>
        <a:off x="715055" y="2190564"/>
        <a:ext cx="3128367" cy="1877020"/>
      </dsp:txXfrm>
    </dsp:sp>
    <dsp:sp modelId="{AA5EDDD3-8B97-4332-8C56-0DDB6FC79F98}">
      <dsp:nvSpPr>
        <dsp:cNvPr id="0" name=""/>
        <dsp:cNvSpPr/>
      </dsp:nvSpPr>
      <dsp:spPr>
        <a:xfrm>
          <a:off x="4156259" y="2190564"/>
          <a:ext cx="3128367" cy="1877020"/>
        </a:xfrm>
        <a:prstGeom prst="rect">
          <a:avLst/>
        </a:prstGeom>
        <a:solidFill>
          <a:schemeClr val="accent5">
            <a:hueOff val="1701696"/>
            <a:satOff val="-19113"/>
            <a:lumOff val="-4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Mozart twinkle </a:t>
          </a:r>
          <a:r>
            <a:rPr lang="en-GB" sz="1600" b="1" kern="1200" dirty="0" err="1"/>
            <a:t>twinkle</a:t>
          </a:r>
          <a:r>
            <a:rPr lang="en-GB" sz="1600" b="1" kern="1200" dirty="0"/>
            <a:t> little star 12 variations piano: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hlinkClick xmlns:r="http://schemas.openxmlformats.org/officeDocument/2006/relationships" r:id="rId6"/>
            </a:rPr>
            <a:t>https://www.youtube.com/watch?v=9bK9h12Qdvs</a:t>
          </a:r>
          <a:endParaRPr lang="en-US" sz="1600" kern="1200" dirty="0"/>
        </a:p>
      </dsp:txBody>
      <dsp:txXfrm>
        <a:off x="4156259" y="2190564"/>
        <a:ext cx="3128367" cy="1877020"/>
      </dsp:txXfrm>
    </dsp:sp>
    <dsp:sp modelId="{A0BBBF54-9E36-486D-B7CA-628D7D2DEE08}">
      <dsp:nvSpPr>
        <dsp:cNvPr id="0" name=""/>
        <dsp:cNvSpPr/>
      </dsp:nvSpPr>
      <dsp:spPr>
        <a:xfrm>
          <a:off x="7597464" y="2190564"/>
          <a:ext cx="3128367" cy="1877020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Harry Potter Theme and Variations: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hlinkClick xmlns:r="http://schemas.openxmlformats.org/officeDocument/2006/relationships" r:id="rId7"/>
            </a:rPr>
            <a:t>https://www.youtube.com/watch?v=N2yrptmBem8</a:t>
          </a:r>
          <a:endParaRPr lang="en-GB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597464" y="2190564"/>
        <a:ext cx="3128367" cy="18770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C7AD1-7D92-48E0-8079-D51E828DF0AE}">
      <dsp:nvSpPr>
        <dsp:cNvPr id="0" name=""/>
        <dsp:cNvSpPr/>
      </dsp:nvSpPr>
      <dsp:spPr>
        <a:xfrm>
          <a:off x="5618" y="129063"/>
          <a:ext cx="2040892" cy="365782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16" tIns="330200" rIns="1591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La Monte Young: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The Four Dreams Of China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hlinkClick xmlns:r="http://schemas.openxmlformats.org/officeDocument/2006/relationships" r:id="rId1"/>
            </a:rPr>
            <a:t>https://www.youtube.com/watch?v=xFooQfI7dgA</a:t>
          </a:r>
          <a:endParaRPr lang="en-US" sz="1800" kern="1200" dirty="0"/>
        </a:p>
      </dsp:txBody>
      <dsp:txXfrm>
        <a:off x="5618" y="1519035"/>
        <a:ext cx="2040892" cy="2194692"/>
      </dsp:txXfrm>
    </dsp:sp>
    <dsp:sp modelId="{2DDA2D08-F680-4D94-AD97-8A5A2E957CA0}">
      <dsp:nvSpPr>
        <dsp:cNvPr id="0" name=""/>
        <dsp:cNvSpPr/>
      </dsp:nvSpPr>
      <dsp:spPr>
        <a:xfrm>
          <a:off x="597476" y="815074"/>
          <a:ext cx="857174" cy="8571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829" tIns="12700" rIns="66829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723006" y="940604"/>
        <a:ext cx="606114" cy="606114"/>
      </dsp:txXfrm>
    </dsp:sp>
    <dsp:sp modelId="{B7C29451-C29B-46EC-8CBB-A22189D65D47}">
      <dsp:nvSpPr>
        <dsp:cNvPr id="0" name=""/>
        <dsp:cNvSpPr/>
      </dsp:nvSpPr>
      <dsp:spPr>
        <a:xfrm>
          <a:off x="5618" y="3386526"/>
          <a:ext cx="2040892" cy="72"/>
        </a:xfrm>
        <a:prstGeom prst="rect">
          <a:avLst/>
        </a:prstGeom>
        <a:solidFill>
          <a:schemeClr val="accent5">
            <a:hueOff val="236347"/>
            <a:satOff val="-2655"/>
            <a:lumOff val="-566"/>
            <a:alphaOff val="0"/>
          </a:schemeClr>
        </a:solidFill>
        <a:ln w="15875" cap="flat" cmpd="sng" algn="ctr">
          <a:solidFill>
            <a:schemeClr val="accent5">
              <a:hueOff val="236347"/>
              <a:satOff val="-2655"/>
              <a:lumOff val="-5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725D1-CA68-40AB-82FB-1989181AB003}">
      <dsp:nvSpPr>
        <dsp:cNvPr id="0" name=""/>
        <dsp:cNvSpPr/>
      </dsp:nvSpPr>
      <dsp:spPr>
        <a:xfrm>
          <a:off x="2250599" y="129063"/>
          <a:ext cx="2040892" cy="3657821"/>
        </a:xfrm>
        <a:prstGeom prst="rect">
          <a:avLst/>
        </a:prstGeom>
        <a:solidFill>
          <a:schemeClr val="accent5">
            <a:tint val="40000"/>
            <a:alpha val="90000"/>
            <a:hueOff val="566666"/>
            <a:satOff val="-4971"/>
            <a:lumOff val="-396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566666"/>
              <a:satOff val="-4971"/>
              <a:lumOff val="-3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16" tIns="330200" rIns="1591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Pierre Boulez 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 Le Marteau sans maître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hlinkClick xmlns:r="http://schemas.openxmlformats.org/officeDocument/2006/relationships" r:id="rId2"/>
            </a:rPr>
            <a:t>https://youtu.be/WpqYo5u3wII?t=2084</a:t>
          </a:r>
          <a:endParaRPr lang="en-US" sz="1800" kern="1200" dirty="0"/>
        </a:p>
      </dsp:txBody>
      <dsp:txXfrm>
        <a:off x="2250599" y="1519035"/>
        <a:ext cx="2040892" cy="2194692"/>
      </dsp:txXfrm>
    </dsp:sp>
    <dsp:sp modelId="{24C7206D-1AEF-406D-9DBB-FDF6C10F4CE3}">
      <dsp:nvSpPr>
        <dsp:cNvPr id="0" name=""/>
        <dsp:cNvSpPr/>
      </dsp:nvSpPr>
      <dsp:spPr>
        <a:xfrm>
          <a:off x="2842458" y="815074"/>
          <a:ext cx="857174" cy="857174"/>
        </a:xfrm>
        <a:prstGeom prst="ellipse">
          <a:avLst/>
        </a:prstGeom>
        <a:solidFill>
          <a:schemeClr val="accent5">
            <a:hueOff val="472693"/>
            <a:satOff val="-5309"/>
            <a:lumOff val="-1133"/>
            <a:alphaOff val="0"/>
          </a:schemeClr>
        </a:solidFill>
        <a:ln w="15875" cap="flat" cmpd="sng" algn="ctr">
          <a:solidFill>
            <a:schemeClr val="accent5">
              <a:hueOff val="472693"/>
              <a:satOff val="-5309"/>
              <a:lumOff val="-11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829" tIns="12700" rIns="66829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967988" y="940604"/>
        <a:ext cx="606114" cy="606114"/>
      </dsp:txXfrm>
    </dsp:sp>
    <dsp:sp modelId="{4C11B482-575A-445E-9B83-0F85EB1B45B5}">
      <dsp:nvSpPr>
        <dsp:cNvPr id="0" name=""/>
        <dsp:cNvSpPr/>
      </dsp:nvSpPr>
      <dsp:spPr>
        <a:xfrm>
          <a:off x="2250599" y="3386526"/>
          <a:ext cx="2040892" cy="72"/>
        </a:xfrm>
        <a:prstGeom prst="rect">
          <a:avLst/>
        </a:prstGeom>
        <a:solidFill>
          <a:schemeClr val="accent5">
            <a:hueOff val="709040"/>
            <a:satOff val="-7964"/>
            <a:lumOff val="-1699"/>
            <a:alphaOff val="0"/>
          </a:schemeClr>
        </a:solidFill>
        <a:ln w="15875" cap="flat" cmpd="sng" algn="ctr">
          <a:solidFill>
            <a:schemeClr val="accent5">
              <a:hueOff val="709040"/>
              <a:satOff val="-7964"/>
              <a:lumOff val="-1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E16B6-DB2F-4D99-8256-D3CF4C18D2E0}">
      <dsp:nvSpPr>
        <dsp:cNvPr id="0" name=""/>
        <dsp:cNvSpPr/>
      </dsp:nvSpPr>
      <dsp:spPr>
        <a:xfrm>
          <a:off x="4495580" y="129063"/>
          <a:ext cx="2040892" cy="3657821"/>
        </a:xfrm>
        <a:prstGeom prst="rect">
          <a:avLst/>
        </a:prstGeom>
        <a:solidFill>
          <a:schemeClr val="accent5">
            <a:tint val="40000"/>
            <a:alpha val="90000"/>
            <a:hueOff val="1133332"/>
            <a:satOff val="-9941"/>
            <a:lumOff val="-791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1133332"/>
              <a:satOff val="-9941"/>
              <a:lumOff val="-7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16" tIns="330200" rIns="1591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Pierre Boulez: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/>
            <a:t>12 Notations pour piano w/ score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hlinkClick xmlns:r="http://schemas.openxmlformats.org/officeDocument/2006/relationships" r:id="rId3"/>
            </a:rPr>
            <a:t>https://www.youtube.com/watch?v=cD2SwVZBI80</a:t>
          </a:r>
          <a:endParaRPr lang="en-US" sz="1800" kern="1200" dirty="0"/>
        </a:p>
      </dsp:txBody>
      <dsp:txXfrm>
        <a:off x="4495580" y="1519035"/>
        <a:ext cx="2040892" cy="2194692"/>
      </dsp:txXfrm>
    </dsp:sp>
    <dsp:sp modelId="{249C6AE6-F2D2-4C29-A385-0BA577C337B2}">
      <dsp:nvSpPr>
        <dsp:cNvPr id="0" name=""/>
        <dsp:cNvSpPr/>
      </dsp:nvSpPr>
      <dsp:spPr>
        <a:xfrm>
          <a:off x="5087439" y="815074"/>
          <a:ext cx="857174" cy="857174"/>
        </a:xfrm>
        <a:prstGeom prst="ellipse">
          <a:avLst/>
        </a:prstGeom>
        <a:solidFill>
          <a:schemeClr val="accent5">
            <a:hueOff val="945387"/>
            <a:satOff val="-10618"/>
            <a:lumOff val="-2266"/>
            <a:alphaOff val="0"/>
          </a:schemeClr>
        </a:solidFill>
        <a:ln w="15875" cap="flat" cmpd="sng" algn="ctr">
          <a:solidFill>
            <a:schemeClr val="accent5">
              <a:hueOff val="945387"/>
              <a:satOff val="-10618"/>
              <a:lumOff val="-22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829" tIns="12700" rIns="66829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5212969" y="940604"/>
        <a:ext cx="606114" cy="606114"/>
      </dsp:txXfrm>
    </dsp:sp>
    <dsp:sp modelId="{98D04FED-A2FE-4ABA-9EFD-1488109FAF1E}">
      <dsp:nvSpPr>
        <dsp:cNvPr id="0" name=""/>
        <dsp:cNvSpPr/>
      </dsp:nvSpPr>
      <dsp:spPr>
        <a:xfrm>
          <a:off x="4495580" y="3386526"/>
          <a:ext cx="2040892" cy="72"/>
        </a:xfrm>
        <a:prstGeom prst="rect">
          <a:avLst/>
        </a:prstGeom>
        <a:solidFill>
          <a:schemeClr val="accent5">
            <a:hueOff val="1181733"/>
            <a:satOff val="-13273"/>
            <a:lumOff val="-2832"/>
            <a:alphaOff val="0"/>
          </a:schemeClr>
        </a:solidFill>
        <a:ln w="15875" cap="flat" cmpd="sng" algn="ctr">
          <a:solidFill>
            <a:schemeClr val="accent5">
              <a:hueOff val="1181733"/>
              <a:satOff val="-13273"/>
              <a:lumOff val="-28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2BE01-F712-4BC6-B1A4-41EB4C256616}">
      <dsp:nvSpPr>
        <dsp:cNvPr id="0" name=""/>
        <dsp:cNvSpPr/>
      </dsp:nvSpPr>
      <dsp:spPr>
        <a:xfrm>
          <a:off x="6740562" y="129063"/>
          <a:ext cx="2040892" cy="3657821"/>
        </a:xfrm>
        <a:prstGeom prst="rect">
          <a:avLst/>
        </a:prstGeom>
        <a:solidFill>
          <a:schemeClr val="accent5">
            <a:tint val="40000"/>
            <a:alpha val="90000"/>
            <a:hueOff val="1699998"/>
            <a:satOff val="-14912"/>
            <a:lumOff val="-1187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1699998"/>
              <a:satOff val="-14912"/>
              <a:lumOff val="-11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16" tIns="330200" rIns="1591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Morton Feldman: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For Samuel Beckett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hlinkClick xmlns:r="http://schemas.openxmlformats.org/officeDocument/2006/relationships" r:id="rId4"/>
            </a:rPr>
            <a:t>https://www.youtube.com/watch?v=olp3IzR-R6g</a:t>
          </a:r>
          <a:endParaRPr lang="en-US" sz="1800" kern="1200" dirty="0"/>
        </a:p>
      </dsp:txBody>
      <dsp:txXfrm>
        <a:off x="6740562" y="1519035"/>
        <a:ext cx="2040892" cy="2194692"/>
      </dsp:txXfrm>
    </dsp:sp>
    <dsp:sp modelId="{DB6C989D-9F50-4491-B913-842BE421DA2C}">
      <dsp:nvSpPr>
        <dsp:cNvPr id="0" name=""/>
        <dsp:cNvSpPr/>
      </dsp:nvSpPr>
      <dsp:spPr>
        <a:xfrm>
          <a:off x="7332420" y="815074"/>
          <a:ext cx="857174" cy="857174"/>
        </a:xfrm>
        <a:prstGeom prst="ellipse">
          <a:avLst/>
        </a:prstGeom>
        <a:solidFill>
          <a:schemeClr val="accent5">
            <a:hueOff val="1418080"/>
            <a:satOff val="-15927"/>
            <a:lumOff val="-3399"/>
            <a:alphaOff val="0"/>
          </a:schemeClr>
        </a:solidFill>
        <a:ln w="15875" cap="flat" cmpd="sng" algn="ctr">
          <a:solidFill>
            <a:schemeClr val="accent5">
              <a:hueOff val="1418080"/>
              <a:satOff val="-15927"/>
              <a:lumOff val="-33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829" tIns="12700" rIns="66829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7457950" y="940604"/>
        <a:ext cx="606114" cy="606114"/>
      </dsp:txXfrm>
    </dsp:sp>
    <dsp:sp modelId="{B02667F0-5CFD-4BB6-A018-45999E42BD6D}">
      <dsp:nvSpPr>
        <dsp:cNvPr id="0" name=""/>
        <dsp:cNvSpPr/>
      </dsp:nvSpPr>
      <dsp:spPr>
        <a:xfrm>
          <a:off x="6740562" y="3386526"/>
          <a:ext cx="2040892" cy="72"/>
        </a:xfrm>
        <a:prstGeom prst="rect">
          <a:avLst/>
        </a:prstGeom>
        <a:solidFill>
          <a:schemeClr val="accent5">
            <a:hueOff val="1654427"/>
            <a:satOff val="-18582"/>
            <a:lumOff val="-3965"/>
            <a:alphaOff val="0"/>
          </a:schemeClr>
        </a:solidFill>
        <a:ln w="15875" cap="flat" cmpd="sng" algn="ctr">
          <a:solidFill>
            <a:schemeClr val="accent5">
              <a:hueOff val="1654427"/>
              <a:satOff val="-18582"/>
              <a:lumOff val="-39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0651C-669D-451C-898C-DB4E8C2F433D}">
      <dsp:nvSpPr>
        <dsp:cNvPr id="0" name=""/>
        <dsp:cNvSpPr/>
      </dsp:nvSpPr>
      <dsp:spPr>
        <a:xfrm>
          <a:off x="8985543" y="116548"/>
          <a:ext cx="2475908" cy="3657821"/>
        </a:xfrm>
        <a:prstGeom prst="rect">
          <a:avLst/>
        </a:prstGeom>
        <a:solidFill>
          <a:schemeClr val="accent5">
            <a:tint val="40000"/>
            <a:alpha val="90000"/>
            <a:hueOff val="2266664"/>
            <a:satOff val="-19882"/>
            <a:lumOff val="-158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2266664"/>
              <a:satOff val="-19882"/>
              <a:lumOff val="-15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16" tIns="330200" rIns="15911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King </a:t>
          </a:r>
          <a:r>
            <a:rPr lang="en-GB" sz="1800" b="1" kern="1200" dirty="0" err="1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Übü</a:t>
          </a:r>
          <a:r>
            <a:rPr lang="en-GB" sz="1800" b="1" kern="1200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GB" sz="1800" b="1" kern="1200" dirty="0" err="1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Örchestrü</a:t>
          </a:r>
          <a:r>
            <a:rPr lang="en-GB" sz="1800" b="1" kern="1200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Translation #1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https://destination-out.bandcamp.com/album/binaurality</a:t>
          </a:r>
          <a:endParaRPr lang="en-US" sz="1800" kern="1200" dirty="0"/>
        </a:p>
      </dsp:txBody>
      <dsp:txXfrm>
        <a:off x="8985543" y="1506520"/>
        <a:ext cx="2475908" cy="2194692"/>
      </dsp:txXfrm>
    </dsp:sp>
    <dsp:sp modelId="{D69496DF-5576-4F8E-9DEE-762F4F41FA69}">
      <dsp:nvSpPr>
        <dsp:cNvPr id="0" name=""/>
        <dsp:cNvSpPr/>
      </dsp:nvSpPr>
      <dsp:spPr>
        <a:xfrm>
          <a:off x="9794910" y="815074"/>
          <a:ext cx="857174" cy="857174"/>
        </a:xfrm>
        <a:prstGeom prst="ellipse">
          <a:avLst/>
        </a:prstGeom>
        <a:solidFill>
          <a:schemeClr val="accent5">
            <a:hueOff val="1890773"/>
            <a:satOff val="-21236"/>
            <a:lumOff val="-4532"/>
            <a:alphaOff val="0"/>
          </a:schemeClr>
        </a:solidFill>
        <a:ln w="15875" cap="flat" cmpd="sng" algn="ctr">
          <a:solidFill>
            <a:schemeClr val="accent5">
              <a:hueOff val="1890773"/>
              <a:satOff val="-21236"/>
              <a:lumOff val="-45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829" tIns="12700" rIns="66829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5</a:t>
          </a:r>
        </a:p>
      </dsp:txBody>
      <dsp:txXfrm>
        <a:off x="9920440" y="940604"/>
        <a:ext cx="606114" cy="606114"/>
      </dsp:txXfrm>
    </dsp:sp>
    <dsp:sp modelId="{DA3257A3-8E18-419E-BB56-762A535E9A3E}">
      <dsp:nvSpPr>
        <dsp:cNvPr id="0" name=""/>
        <dsp:cNvSpPr/>
      </dsp:nvSpPr>
      <dsp:spPr>
        <a:xfrm>
          <a:off x="9203051" y="3386526"/>
          <a:ext cx="2040892" cy="72"/>
        </a:xfrm>
        <a:prstGeom prst="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accent5">
              <a:hueOff val="2127120"/>
              <a:satOff val="-23891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AFBA7E-3791-4E67-BC37-414E6816A1AD}" type="datetime1">
              <a:rPr lang="es-ES" smtClean="0"/>
              <a:t>20/11/2019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DC0C31-3BFD-43A2-B8EE-356E8F332F68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265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9DA1028-5AB0-406F-9C11-988404C4AE19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87908AF-65BE-457F-9D87-289A548E61FF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7232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87908AF-65BE-457F-9D87-289A548E61FF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4784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0B20830F-36E4-4D83-9F58-5C86743BD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10650B-BA51-470F-9E7D-DDBDE3EA5E07}" type="slidenum">
              <a:rPr lang="es-ES" altLang="en-US"/>
              <a:pPr>
                <a:spcBef>
                  <a:spcPct val="0"/>
                </a:spcBef>
              </a:pPr>
              <a:t>13</a:t>
            </a:fld>
            <a:endParaRPr lang="es-ES" altLang="en-U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350FDBB-B4FD-4C7C-B6C8-208F94DF5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3DD8FEF9-DF29-4BEB-8D15-3003CFDFA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029C3FDC-091C-4E34-B57E-C590385E3D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203927-E8F6-4631-8E09-2D0B44229F75}" type="slidenum">
              <a:rPr lang="es-ES" altLang="en-US"/>
              <a:pPr>
                <a:spcBef>
                  <a:spcPct val="0"/>
                </a:spcBef>
              </a:pPr>
              <a:t>14</a:t>
            </a:fld>
            <a:endParaRPr lang="es-ES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2B48A9A3-DA12-4159-AFF3-70F5320B19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FB02B1A-8624-49A7-B526-5790651D5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F09CF881-BE39-43F3-8BB0-7BEDBD61B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7D81DB-9FFC-4501-AA33-02D096EADEE6}" type="slidenum">
              <a:rPr lang="es-ES" altLang="en-US"/>
              <a:pPr>
                <a:spcBef>
                  <a:spcPct val="0"/>
                </a:spcBef>
              </a:pPr>
              <a:t>15</a:t>
            </a:fld>
            <a:endParaRPr lang="es-ES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340A162-0594-4AAA-BA1D-EDA245BDCB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1CAD793-3FA3-44A7-A877-39930CA96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747F6195-7E20-4E17-A303-6D4A8CD718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9E6129-49FF-4E89-99FF-9DC9059D2C3C}" type="slidenum">
              <a:rPr lang="es-ES" altLang="en-US"/>
              <a:pPr>
                <a:spcBef>
                  <a:spcPct val="0"/>
                </a:spcBef>
              </a:pPr>
              <a:t>16</a:t>
            </a:fld>
            <a:endParaRPr lang="es-E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0C8AB901-4245-4BA6-B5EC-C2CEF9B5FF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B79CF7F4-E3EB-4F58-8817-A60A540D3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E20511D6-4654-4F8C-BD9D-59A554A2B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9DC1D9-8DDB-4700-A203-09C44B32D7FE}" type="slidenum">
              <a:rPr lang="es-ES" altLang="en-US"/>
              <a:pPr>
                <a:spcBef>
                  <a:spcPct val="0"/>
                </a:spcBef>
              </a:pPr>
              <a:t>17</a:t>
            </a:fld>
            <a:endParaRPr lang="es-ES" altLang="en-US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2878C7AF-BA42-4551-BE5F-679F7D4D9A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88E8659-D751-4194-9D72-FDC12328B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CB0D996C-E310-48BE-85A6-64B852C75F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0E94229-C73D-4DDB-9505-94692EF2109B}" type="slidenum">
              <a:rPr lang="es-ES" altLang="en-US"/>
              <a:pPr>
                <a:spcBef>
                  <a:spcPct val="0"/>
                </a:spcBef>
              </a:pPr>
              <a:t>18</a:t>
            </a:fld>
            <a:endParaRPr lang="es-E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D8839D81-8634-40FD-AED3-70DAE49E1A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93675A1-ADA4-4AB9-AF9C-7175517A3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94C7ADE4-6EAE-4792-A3BF-A629B963E7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A9D2B2-6808-4FCC-A95D-83FEBA4A1EFA}" type="slidenum">
              <a:rPr lang="es-ES" altLang="en-US"/>
              <a:pPr>
                <a:spcBef>
                  <a:spcPct val="0"/>
                </a:spcBef>
              </a:pPr>
              <a:t>19</a:t>
            </a:fld>
            <a:endParaRPr lang="es-E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20B9BB7B-B07A-4261-8410-91CD0A08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4EEFC0D-78D1-4649-BCCD-9959007BF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36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F3B1D4C4-8E21-4590-81E6-4F6D5A306B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4094BD-C0EC-4CE4-B504-6F7AAD68CAC7}" type="slidenum">
              <a:rPr lang="es-ES" altLang="en-US"/>
              <a:pPr eaLnBrk="1" hangingPunct="1">
                <a:spcBef>
                  <a:spcPct val="0"/>
                </a:spcBef>
              </a:pPr>
              <a:t>21</a:t>
            </a:fld>
            <a:endParaRPr lang="es-E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AD25F793-2592-4830-A691-06489EC14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06D1DABC-5ECF-4D6C-8C3F-197DA2DD0C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6554BCE-1819-4301-AD28-FF744C5F63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DFD3DD-B06D-4C0E-9617-02B36374075B}" type="slidenum">
              <a:rPr lang="es-ES" altLang="en-US"/>
              <a:pPr>
                <a:spcBef>
                  <a:spcPct val="0"/>
                </a:spcBef>
              </a:pPr>
              <a:t>22</a:t>
            </a:fld>
            <a:endParaRPr lang="es-ES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45341853-DCE9-43C0-97BA-E19377FAB9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7D988468-47CD-4D33-B209-23A9E73E8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92AC3CA-9AB2-4BF5-A09F-7E8D934A77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AA2241-B118-4B16-B6D7-2066C270BD05}" type="slidenum">
              <a:rPr lang="es-ES" altLang="en-US"/>
              <a:pPr>
                <a:spcBef>
                  <a:spcPct val="0"/>
                </a:spcBef>
              </a:pPr>
              <a:t>23</a:t>
            </a:fld>
            <a:endParaRPr lang="es-ES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3DB3D36F-6D6F-4105-88B4-45B95E93B4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CECEB0CD-5911-401C-8CE2-7C1500D657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207339AD-3E42-4EC2-A8DB-79C36E29E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189898-3A44-44E7-BA4E-443FC5A4838B}" type="slidenum">
              <a:rPr lang="es-ES" altLang="en-US"/>
              <a:pPr eaLnBrk="1" hangingPunct="1">
                <a:spcBef>
                  <a:spcPct val="0"/>
                </a:spcBef>
              </a:pPr>
              <a:t>3</a:t>
            </a:fld>
            <a:endParaRPr lang="es-ES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6462BA57-63AF-495E-B625-46B145C640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926724CF-7128-407B-BC3D-DB9F0704D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0A22EE1-4DF1-4255-9106-F5E8DEB0AB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974FBC-4EE7-47A0-916F-9FE0C25E84AA}" type="slidenum">
              <a:rPr lang="es-ES" altLang="en-US"/>
              <a:pPr>
                <a:spcBef>
                  <a:spcPct val="0"/>
                </a:spcBef>
              </a:pPr>
              <a:t>25</a:t>
            </a:fld>
            <a:endParaRPr lang="es-ES" altLang="en-US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E98077A-C37A-4F2D-85AA-2A23F54A8D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22CD7051-C4D3-4187-8141-6BCA30C7B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FD422CC6-ACDA-44B2-8E04-C88227DBA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0530ED-1C22-48D9-850C-6EE57C9400D9}" type="slidenum">
              <a:rPr lang="es-ES" altLang="en-US"/>
              <a:pPr>
                <a:spcBef>
                  <a:spcPct val="0"/>
                </a:spcBef>
              </a:pPr>
              <a:t>27</a:t>
            </a:fld>
            <a:endParaRPr lang="es-ES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1EECE34-9A9C-4FB2-A110-356253163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3712FE4-2360-4811-AE5E-567FE91D2C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EA864B2B-4C54-46C7-AE65-F312B37F41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A27942-F2F5-4A0E-A8B9-9A9158AC5377}" type="slidenum">
              <a:rPr lang="es-ES" altLang="en-US"/>
              <a:pPr>
                <a:spcBef>
                  <a:spcPct val="0"/>
                </a:spcBef>
              </a:pPr>
              <a:t>30</a:t>
            </a:fld>
            <a:endParaRPr lang="es-ES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BD2904C-605A-4183-B028-900F8DF862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D3E3837E-C05D-4E72-8AAC-6E8820C49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EB507AA5-CA70-490E-A05B-A825A7B3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BC3F4E-1C86-41ED-ADC3-8F5DDAB9F36E}" type="slidenum">
              <a:rPr lang="es-ES" altLang="en-US"/>
              <a:pPr>
                <a:spcBef>
                  <a:spcPct val="0"/>
                </a:spcBef>
              </a:pPr>
              <a:t>31</a:t>
            </a:fld>
            <a:endParaRPr lang="es-ES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1ABAB61-AAEE-4FEF-811A-8E8B8EC2C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68CCEBE5-03FB-49B4-AC0F-912ADF22DF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F11E678E-C425-4F44-B2AE-FE0CA04E69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92ABF33-7AD2-41E7-AA2A-4B0373802B77}" type="slidenum">
              <a:rPr lang="en-US" altLang="es-ES"/>
              <a:pPr eaLnBrk="1" hangingPunct="1">
                <a:spcBef>
                  <a:spcPct val="0"/>
                </a:spcBef>
              </a:pPr>
              <a:t>5</a:t>
            </a:fld>
            <a:endParaRPr lang="en-US" altLang="es-E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84F820EF-9D41-4072-94C1-5D626DDF43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BD4A410D-7E51-437D-AE0C-457BE92DB4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5BC1796C-5320-4840-9145-F3BB453D38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9829531-B352-406C-8D10-B114775ADD63}" type="slidenum">
              <a:rPr lang="es-ES" altLang="en-US"/>
              <a:pPr eaLnBrk="1" hangingPunct="1">
                <a:spcBef>
                  <a:spcPct val="0"/>
                </a:spcBef>
              </a:pPr>
              <a:t>6</a:t>
            </a:fld>
            <a:endParaRPr lang="es-ES" alt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343C6FC2-77CF-40E0-BDEB-65A9360438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C047E618-F079-46CB-8FE1-36D1F2AF7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BF7B9172-CC98-458E-8E45-7BAC76F20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359E79-8E8D-4505-9FA8-139A1C85D8FF}" type="slidenum">
              <a:rPr lang="es-ES" altLang="en-US"/>
              <a:pPr>
                <a:spcBef>
                  <a:spcPct val="0"/>
                </a:spcBef>
              </a:pPr>
              <a:t>7</a:t>
            </a:fld>
            <a:endParaRPr lang="es-E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65BF5FC-C187-4634-9829-D6964843B8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90E6EDD-D1A8-4478-BC78-36999B7D0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B9ED91FE-8761-41C1-8621-F69F1F3B77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FB0D1A-18B6-4AF5-856C-25C0F542CB5E}" type="slidenum">
              <a:rPr lang="es-ES" altLang="en-US"/>
              <a:pPr eaLnBrk="1" hangingPunct="1">
                <a:spcBef>
                  <a:spcPct val="0"/>
                </a:spcBef>
              </a:pPr>
              <a:t>8</a:t>
            </a:fld>
            <a:endParaRPr lang="es-E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2008FC2A-BEBA-4957-8060-5EBE290DA3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961D946A-031F-4176-A993-539076631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8CC3143A-81B3-4E2D-BF08-40ADF1448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9EBCB0-A91A-4EFD-A736-74DE8A60D5FE}" type="slidenum">
              <a:rPr lang="es-ES" altLang="en-US"/>
              <a:pPr>
                <a:spcBef>
                  <a:spcPct val="0"/>
                </a:spcBef>
              </a:pPr>
              <a:t>10</a:t>
            </a:fld>
            <a:endParaRPr lang="es-ES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EBDC6B68-4C35-49C0-A734-886C45382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9D22C178-5AF6-4B90-B882-BD831BB55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97443E0C-E2F6-4579-BF79-0AEFE0505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589063-B0A0-4D28-B43B-EFDEE8ADA521}" type="slidenum">
              <a:rPr lang="es-ES" altLang="en-US"/>
              <a:pPr>
                <a:spcBef>
                  <a:spcPct val="0"/>
                </a:spcBef>
              </a:pPr>
              <a:t>11</a:t>
            </a:fld>
            <a:endParaRPr lang="es-ES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AB76D50B-2DA9-46E6-948F-F852B70B43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58C2D840-AAFD-4825-A873-6BF6972FD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4296FA9F-2ADC-4E22-A025-BA6A7BA5CE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86A41A-63E4-4033-91A1-B9265E116BF9}" type="slidenum">
              <a:rPr lang="es-ES" altLang="en-US"/>
              <a:pPr>
                <a:spcBef>
                  <a:spcPct val="0"/>
                </a:spcBef>
              </a:pPr>
              <a:t>12</a:t>
            </a:fld>
            <a:endParaRPr lang="es-ES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40A943C4-C34D-4397-B7D1-AF3AC6A55B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D4C3E669-2B16-425E-B0DA-EE0522377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1B9C8C0-529B-4278-81C1-7B4378E8F5AE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AF644-CEED-4F2F-8AB5-624A251A9E4F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24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5858DB-73E4-4B1C-89E9-BC271314806A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2648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190500"/>
            <a:ext cx="9347200" cy="1527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0" y="1905000"/>
            <a:ext cx="4572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7200" y="1905000"/>
            <a:ext cx="4572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4EB7F5-5F4F-4330-89AB-D3A6211B77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88E0B-973B-492A-84D0-A65CB9BC7E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D009D-F1FA-4693-94E3-4D4BF5B9C5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3A1AFD-FDC7-47E1-B72C-2A128C9A12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220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190500"/>
            <a:ext cx="9347200" cy="1527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0" y="1905000"/>
            <a:ext cx="4572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07200" y="1905000"/>
            <a:ext cx="4572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07200" y="4038600"/>
            <a:ext cx="4572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F65E3DC-063F-4D36-9FE3-AD967A046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92C3DA4-299A-4D8F-B7FE-ADF8AEEC95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BF51FAC-CC2D-4C2D-9272-393DE53203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C1BEB-EFDC-4A65-AF33-CA96355CB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60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440175-0734-428C-AC70-3E7BD2E4DBE6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86506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ADA7F39-1B7A-430A-8B0E-DDBE614CF3FF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45BD5E-25E9-4686-9024-13D7B60371EF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697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6BBBA6-4DCC-409E-83FC-D31503ABEDA3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17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4221E27-ED94-49EF-AB02-AC57D3427C12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006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E49C74A-9D91-4A2D-A4A3-686D7DF74C58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02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15419E2E-D356-4193-A081-B75F7A374604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63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4AAAB7-2FFE-4DCC-A051-535C81910989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233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09440175-0734-428C-AC70-3E7BD2E4DBE6}" type="datetime1">
              <a:rPr lang="es-ES" noProof="0" smtClean="0"/>
              <a:t>20/11/2019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FD068D91-5085-43EA-8734-9AB23AC0958B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1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deutsch.ucsd.edu/psychology/pages.php?i=209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7GF7_xyeH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moillusions.com/2007/01/holy-illusion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Music and </a:t>
            </a:r>
            <a:r>
              <a:rPr lang="es-ES" dirty="0" err="1"/>
              <a:t>memory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287297D0-1B7B-4E7F-A281-A5EA28A0B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516836"/>
            <a:ext cx="5977937" cy="1202634"/>
          </a:xfrm>
        </p:spPr>
        <p:txBody>
          <a:bodyPr>
            <a:normAutofit/>
          </a:bodyPr>
          <a:lstStyle/>
          <a:p>
            <a:pPr eaLnBrk="1" hangingPunct="1"/>
            <a:r>
              <a:rPr lang="es-ES" altLang="es-ES" sz="4000" dirty="0" err="1">
                <a:solidFill>
                  <a:srgbClr val="FFFFFF"/>
                </a:solidFill>
              </a:rPr>
              <a:t>Echoic</a:t>
            </a:r>
            <a:r>
              <a:rPr lang="es-ES" altLang="es-ES" sz="4000" dirty="0">
                <a:solidFill>
                  <a:srgbClr val="FFFFFF"/>
                </a:solidFill>
              </a:rPr>
              <a:t> </a:t>
            </a:r>
            <a:r>
              <a:rPr lang="es-ES" altLang="es-ES" sz="4000" dirty="0" err="1">
                <a:solidFill>
                  <a:srgbClr val="FFFFFF"/>
                </a:solidFill>
              </a:rPr>
              <a:t>or</a:t>
            </a:r>
            <a:r>
              <a:rPr lang="es-ES" altLang="es-ES" sz="4000" dirty="0">
                <a:solidFill>
                  <a:srgbClr val="FFFFFF"/>
                </a:solidFill>
              </a:rPr>
              <a:t> </a:t>
            </a:r>
            <a:r>
              <a:rPr lang="es-ES" altLang="es-ES" sz="4000" dirty="0" err="1">
                <a:solidFill>
                  <a:srgbClr val="FFFFFF"/>
                </a:solidFill>
              </a:rPr>
              <a:t>Sensory</a:t>
            </a:r>
            <a:r>
              <a:rPr lang="es-ES" altLang="es-ES" sz="4000" dirty="0">
                <a:solidFill>
                  <a:srgbClr val="FFFFFF"/>
                </a:solidFill>
              </a:rPr>
              <a:t> </a:t>
            </a:r>
            <a:r>
              <a:rPr lang="es-ES" altLang="es-ES" sz="4000" dirty="0" err="1">
                <a:solidFill>
                  <a:srgbClr val="FFFFFF"/>
                </a:solidFill>
              </a:rPr>
              <a:t>Memory</a:t>
            </a:r>
            <a:endParaRPr lang="es-ES" altLang="es-ES" sz="4000" dirty="0">
              <a:solidFill>
                <a:srgbClr val="FFFFFF"/>
              </a:solidFill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84C365D-4C04-4614-9714-89E1268D5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97279" y="2236304"/>
            <a:ext cx="5977938" cy="4104861"/>
          </a:xfrm>
        </p:spPr>
        <p:txBody>
          <a:bodyPr>
            <a:normAutofit fontScale="92500"/>
          </a:bodyPr>
          <a:lstStyle/>
          <a:p>
            <a:pPr eaLnBrk="1" hangingPunct="1">
              <a:spcAft>
                <a:spcPct val="25000"/>
              </a:spcAft>
            </a:pPr>
            <a:r>
              <a:rPr lang="en-GB" altLang="es-ES" dirty="0">
                <a:solidFill>
                  <a:srgbClr val="FFFFFF"/>
                </a:solidFill>
              </a:rPr>
              <a:t>Trace that stimuli leave just after the transduction</a:t>
            </a:r>
          </a:p>
          <a:p>
            <a:pPr eaLnBrk="1" hangingPunct="1">
              <a:spcAft>
                <a:spcPct val="25000"/>
              </a:spcAft>
            </a:pPr>
            <a:r>
              <a:rPr lang="en-GB" altLang="es-ES" dirty="0">
                <a:solidFill>
                  <a:srgbClr val="FFFFFF"/>
                </a:solidFill>
              </a:rPr>
              <a:t>Probably it is accounted by the connections up to the thalamic centres</a:t>
            </a:r>
          </a:p>
          <a:p>
            <a:pPr eaLnBrk="1" hangingPunct="1">
              <a:spcAft>
                <a:spcPct val="25000"/>
              </a:spcAft>
            </a:pPr>
            <a:r>
              <a:rPr lang="en-GB" altLang="es-ES" dirty="0">
                <a:solidFill>
                  <a:srgbClr val="FFFFFF"/>
                </a:solidFill>
              </a:rPr>
              <a:t>It accounts for the basic feature extraction (pitch, intensity, onset, noise, harmonic pattern, spatial position…)</a:t>
            </a:r>
          </a:p>
          <a:p>
            <a:pPr eaLnBrk="1" hangingPunct="1">
              <a:spcAft>
                <a:spcPct val="25000"/>
              </a:spcAft>
            </a:pPr>
            <a:r>
              <a:rPr lang="en-GB" altLang="es-ES" dirty="0">
                <a:solidFill>
                  <a:srgbClr val="FFFFFF"/>
                </a:solidFill>
              </a:rPr>
              <a:t>Extracted features are “bounded” (what goes with what, e. g. a given partial with another one and with a fundamental coming all of them from the same direction)</a:t>
            </a:r>
          </a:p>
          <a:p>
            <a:pPr eaLnBrk="1" hangingPunct="1">
              <a:spcAft>
                <a:spcPct val="25000"/>
              </a:spcAft>
            </a:pPr>
            <a:r>
              <a:rPr lang="en-GB" altLang="es-ES" dirty="0">
                <a:solidFill>
                  <a:srgbClr val="FFFFFF"/>
                </a:solidFill>
              </a:rPr>
              <a:t>Active up to 4 seconds, very fast degradation after 50ms</a:t>
            </a:r>
          </a:p>
          <a:p>
            <a:pPr eaLnBrk="1" hangingPunct="1">
              <a:spcAft>
                <a:spcPct val="25000"/>
              </a:spcAft>
            </a:pPr>
            <a:r>
              <a:rPr lang="en-GB" altLang="es-ES" dirty="0">
                <a:solidFill>
                  <a:srgbClr val="FFFFFF"/>
                </a:solidFill>
              </a:rPr>
              <a:t>Sensory coding (no conceptual or categorical coding available)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2069" name="Picture 5">
            <a:extLst>
              <a:ext uri="{FF2B5EF4-FFF2-40B4-BE49-F238E27FC236}">
                <a16:creationId xmlns:a16="http://schemas.microsoft.com/office/drawing/2014/main" id="{C7385571-4839-43D2-9D02-75DA49B00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6753" y="4045684"/>
            <a:ext cx="3294253" cy="244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1F78535-2087-44B3-92BD-60F8F9B6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902" y="0"/>
            <a:ext cx="4580098" cy="3053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Rectangle 2">
            <a:extLst>
              <a:ext uri="{FF2B5EF4-FFF2-40B4-BE49-F238E27FC236}">
                <a16:creationId xmlns:a16="http://schemas.microsoft.com/office/drawing/2014/main" id="{4D639790-8110-4926-ADDB-C4AFA8F62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eaLnBrk="1" hangingPunct="1"/>
            <a:r>
              <a:rPr lang="es-ES" altLang="es-ES"/>
              <a:t>Short-term Memory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2535" name="Rectangle 3">
            <a:extLst>
              <a:ext uri="{FF2B5EF4-FFF2-40B4-BE49-F238E27FC236}">
                <a16:creationId xmlns:a16="http://schemas.microsoft.com/office/drawing/2014/main" id="{B5554C28-0D5C-4115-96DC-A6FBD2392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974128"/>
              </p:ext>
            </p:extLst>
          </p:nvPr>
        </p:nvGraphicFramePr>
        <p:xfrm>
          <a:off x="1097279" y="1845733"/>
          <a:ext cx="10539549" cy="4488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5B17B7C-7B6F-4CB1-8F40-4D405369B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5914" y="190501"/>
            <a:ext cx="7812087" cy="1077913"/>
          </a:xfrm>
        </p:spPr>
        <p:txBody>
          <a:bodyPr/>
          <a:lstStyle/>
          <a:p>
            <a:pPr eaLnBrk="1" hangingPunct="1"/>
            <a:r>
              <a:rPr lang="es-ES" altLang="es-ES"/>
              <a:t>Operations in STM: Segmenting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4E47FBBC-340E-4BB2-98FB-539ABB543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3389" y="2177591"/>
            <a:ext cx="8713787" cy="434703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s-ES" sz="2400" dirty="0"/>
              <a:t>The continuous musical texture is broken into shorter sequences using “segmentation cues”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GB" altLang="es-ES" sz="2000" b="1" baseline="14000" dirty="0">
                <a:latin typeface="Gill Sans Ultra Bold" panose="020B0A02020104020203" pitchFamily="34" charset="0"/>
              </a:rPr>
              <a:t>-</a:t>
            </a:r>
            <a:r>
              <a:rPr lang="en-GB" altLang="es-ES" sz="2000" b="1" dirty="0">
                <a:latin typeface="Gill Sans Ultra Bold" panose="020B0A02020104020203" pitchFamily="34" charset="0"/>
              </a:rPr>
              <a:t>&gt;</a:t>
            </a:r>
            <a:r>
              <a:rPr lang="en-GB" altLang="es-ES" sz="2000" dirty="0"/>
              <a:t> “Closure” and “Change” detection</a:t>
            </a:r>
          </a:p>
          <a:p>
            <a:pPr lvl="1" eaLnBrk="1" hangingPunct="1"/>
            <a:r>
              <a:rPr lang="en-GB" altLang="es-ES" sz="2000" dirty="0"/>
              <a:t>Pauses, silences, stretching of notes</a:t>
            </a:r>
          </a:p>
          <a:p>
            <a:pPr lvl="1" eaLnBrk="1" hangingPunct="1"/>
            <a:r>
              <a:rPr lang="en-GB" altLang="es-ES" sz="2000" dirty="0"/>
              <a:t>Instrument changes</a:t>
            </a:r>
          </a:p>
          <a:p>
            <a:pPr lvl="1" eaLnBrk="1" hangingPunct="1"/>
            <a:r>
              <a:rPr lang="en-GB" altLang="es-ES" sz="2000" dirty="0"/>
              <a:t>Cadences</a:t>
            </a:r>
          </a:p>
          <a:p>
            <a:pPr lvl="1" eaLnBrk="1" hangingPunct="1"/>
            <a:r>
              <a:rPr lang="en-GB" altLang="es-ES" sz="2000" dirty="0"/>
              <a:t>Accents and other metrical elements</a:t>
            </a:r>
          </a:p>
          <a:p>
            <a:pPr lvl="1" eaLnBrk="1" hangingPunct="1"/>
            <a:r>
              <a:rPr lang="en-GB" altLang="es-ES" sz="2000" dirty="0"/>
              <a:t>Tendency changes, contrasts (up-down melody, long-short notes, etc…)</a:t>
            </a:r>
          </a:p>
          <a:p>
            <a:pPr lvl="1" eaLnBrk="1" hangingPunct="1"/>
            <a:endParaRPr lang="en-GB" alt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AE139F7-FA5D-49F2-B22B-EB13CBE57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7350" y="190501"/>
            <a:ext cx="7131050" cy="862013"/>
          </a:xfrm>
        </p:spPr>
        <p:txBody>
          <a:bodyPr/>
          <a:lstStyle/>
          <a:p>
            <a:pPr eaLnBrk="1" hangingPunct="1"/>
            <a:r>
              <a:rPr lang="es-ES" altLang="es-ES"/>
              <a:t>Operations in STM: Grouping</a:t>
            </a: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9C074FA8-D0F3-4774-A78A-40A507F7DC2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16"/>
          <a:stretch>
            <a:fillRect/>
          </a:stretch>
        </p:blipFill>
        <p:spPr>
          <a:xfrm>
            <a:off x="6870701" y="2106614"/>
            <a:ext cx="2881313" cy="3913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0403EA9C-4C3D-4DE6-B777-B215A0AC377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24"/>
          <a:stretch>
            <a:fillRect/>
          </a:stretch>
        </p:blipFill>
        <p:spPr>
          <a:xfrm>
            <a:off x="2135188" y="1341438"/>
            <a:ext cx="3433762" cy="43926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A70A472-CD31-4A77-92CF-A7D1EF6BB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s-ES" altLang="es-ES" sz="3600">
                <a:solidFill>
                  <a:srgbClr val="FFFFFF"/>
                </a:solidFill>
              </a:rPr>
              <a:t>Operations in STM: Grouping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8917" name="Rectangle 3">
            <a:extLst>
              <a:ext uri="{FF2B5EF4-FFF2-40B4-BE49-F238E27FC236}">
                <a16:creationId xmlns:a16="http://schemas.microsoft.com/office/drawing/2014/main" id="{75E9DDBC-81DA-4401-8651-ADC87EABFF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176108"/>
              </p:ext>
            </p:extLst>
          </p:nvPr>
        </p:nvGraphicFramePr>
        <p:xfrm>
          <a:off x="4397829" y="283030"/>
          <a:ext cx="7316506" cy="6335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7C2E2D5-CAE5-462E-97F7-B6A57C80F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1463" y="594404"/>
            <a:ext cx="7275512" cy="935038"/>
          </a:xfrm>
        </p:spPr>
        <p:txBody>
          <a:bodyPr/>
          <a:lstStyle/>
          <a:p>
            <a:pPr algn="ctr" eaLnBrk="1" hangingPunct="1"/>
            <a:r>
              <a:rPr lang="es-ES" altLang="es-ES" dirty="0" err="1"/>
              <a:t>Operations</a:t>
            </a:r>
            <a:r>
              <a:rPr lang="es-ES" altLang="es-ES" dirty="0"/>
              <a:t> in STM: </a:t>
            </a:r>
            <a:r>
              <a:rPr lang="es-ES" altLang="es-ES" dirty="0" err="1"/>
              <a:t>Chunking</a:t>
            </a:r>
            <a:r>
              <a:rPr lang="es-ES" altLang="es-ES" dirty="0"/>
              <a:t> </a:t>
            </a:r>
          </a:p>
        </p:txBody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id="{2FBC38B5-3C4E-443A-8743-A4C98736E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1463" y="1926771"/>
            <a:ext cx="10421823" cy="493123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GB" altLang="es-ES" sz="2200" dirty="0"/>
              <a:t>Encoding or consolidation of small groups of elements into a compact larger or more abstract element, which is then encoded, recognized or remembered</a:t>
            </a:r>
          </a:p>
          <a:p>
            <a:pPr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GB" altLang="es-ES" sz="2200" dirty="0"/>
              <a:t>Example: Memorize this series of letters: </a:t>
            </a:r>
          </a:p>
          <a:p>
            <a:pPr lvl="1" eaLnBrk="1" hangingPunct="1">
              <a:lnSpc>
                <a:spcPct val="90000"/>
              </a:lnSpc>
              <a:spcAft>
                <a:spcPct val="25000"/>
              </a:spcAft>
            </a:pPr>
            <a:r>
              <a:rPr lang="ca-ES" altLang="es-ES" sz="2000" dirty="0"/>
              <a:t>F-B-I-C-I-A-U-S-A-C-N-N-I-B-M</a:t>
            </a:r>
            <a:r>
              <a:rPr lang="es-ES" altLang="es-ES" sz="2000" dirty="0"/>
              <a:t> </a:t>
            </a:r>
            <a:endParaRPr lang="en-GB" altLang="es-ES" sz="1600" dirty="0"/>
          </a:p>
          <a:p>
            <a:pPr lvl="1"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GB" altLang="es-ES" sz="2000" dirty="0"/>
              <a:t>You create chunks of 3 letters that “go </a:t>
            </a:r>
            <a:r>
              <a:rPr lang="en-GB" altLang="es-ES" sz="2000" dirty="0" err="1"/>
              <a:t>togheter</a:t>
            </a:r>
            <a:r>
              <a:rPr lang="en-GB" altLang="es-ES" sz="2000" dirty="0"/>
              <a:t>” in an existing memory</a:t>
            </a:r>
          </a:p>
          <a:p>
            <a:pPr lvl="1"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GB" altLang="es-ES" sz="2000" dirty="0"/>
              <a:t>Musical scales and chords can be used as elements that facilitate chunking (you usually do not code the individual notes)</a:t>
            </a:r>
          </a:p>
          <a:p>
            <a:pPr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GB" altLang="es-ES" dirty="0"/>
              <a:t>C-E-G-B -&gt; C major 7</a:t>
            </a:r>
          </a:p>
          <a:p>
            <a:pPr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GB" altLang="es-ES" dirty="0"/>
              <a:t>Cadences</a:t>
            </a:r>
          </a:p>
          <a:p>
            <a:pPr eaLnBrk="1" hangingPunct="1">
              <a:lnSpc>
                <a:spcPct val="90000"/>
              </a:lnSpc>
              <a:spcAft>
                <a:spcPct val="25000"/>
              </a:spcAft>
            </a:pPr>
            <a:r>
              <a:rPr lang="en-GB" altLang="es-ES" sz="2200" dirty="0"/>
              <a:t>Similarity and relatedness between the sequential elements facilitates chunking; not only a “top-down” (knowledge-based) effect</a:t>
            </a:r>
          </a:p>
        </p:txBody>
      </p:sp>
      <p:pic>
        <p:nvPicPr>
          <p:cNvPr id="494596" name="Picture 4" descr="aeolian cadence">
            <a:extLst>
              <a:ext uri="{FF2B5EF4-FFF2-40B4-BE49-F238E27FC236}">
                <a16:creationId xmlns:a16="http://schemas.microsoft.com/office/drawing/2014/main" id="{2497A071-7539-41C6-A7AC-5456EB5E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61" y="4664075"/>
            <a:ext cx="38195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4597" name="Picture 5">
            <a:extLst>
              <a:ext uri="{FF2B5EF4-FFF2-40B4-BE49-F238E27FC236}">
                <a16:creationId xmlns:a16="http://schemas.microsoft.com/office/drawing/2014/main" id="{1DABFEAF-6C1D-4A92-97D1-49BABC58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1" y="4530726"/>
            <a:ext cx="275272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4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AFD1871-A3CD-49A1-B60D-26C42A797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Serial position effect</a:t>
            </a: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B9B0827F-E2CA-49D4-98F3-A2E912B162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4" t="41837" r="13234" b="22139"/>
          <a:stretch>
            <a:fillRect/>
          </a:stretch>
        </p:blipFill>
        <p:spPr>
          <a:xfrm>
            <a:off x="4561524" y="2481997"/>
            <a:ext cx="4516437" cy="29670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8" name="AutoShape 4">
            <a:extLst>
              <a:ext uri="{FF2B5EF4-FFF2-40B4-BE49-F238E27FC236}">
                <a16:creationId xmlns:a16="http://schemas.microsoft.com/office/drawing/2014/main" id="{5228236A-714B-4E97-92A8-870C407FF887}"/>
              </a:ext>
            </a:extLst>
          </p:cNvPr>
          <p:cNvSpPr>
            <a:spLocks/>
          </p:cNvSpPr>
          <p:nvPr/>
        </p:nvSpPr>
        <p:spPr bwMode="auto">
          <a:xfrm>
            <a:off x="8695374" y="4801334"/>
            <a:ext cx="2084387" cy="1770063"/>
          </a:xfrm>
          <a:prstGeom prst="borderCallout1">
            <a:avLst>
              <a:gd name="adj1" fmla="val 6458"/>
              <a:gd name="adj2" fmla="val -3657"/>
              <a:gd name="adj3" fmla="val -98565"/>
              <a:gd name="adj4" fmla="val -1492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s-ES" sz="1800">
                <a:solidFill>
                  <a:schemeClr val="tx1"/>
                </a:solidFill>
              </a:rPr>
              <a:t>Short-term memory effect, if you wait 30” for retrieving the items, the segment turns flat</a:t>
            </a:r>
          </a:p>
        </p:txBody>
      </p:sp>
      <p:sp>
        <p:nvSpPr>
          <p:cNvPr id="47109" name="AutoShape 5">
            <a:extLst>
              <a:ext uri="{FF2B5EF4-FFF2-40B4-BE49-F238E27FC236}">
                <a16:creationId xmlns:a16="http://schemas.microsoft.com/office/drawing/2014/main" id="{1E59BA97-7D4F-4DC8-883A-F1352410CE84}"/>
              </a:ext>
            </a:extLst>
          </p:cNvPr>
          <p:cNvSpPr>
            <a:spLocks/>
          </p:cNvSpPr>
          <p:nvPr/>
        </p:nvSpPr>
        <p:spPr bwMode="auto">
          <a:xfrm>
            <a:off x="2031049" y="1921608"/>
            <a:ext cx="2143125" cy="1841500"/>
          </a:xfrm>
          <a:prstGeom prst="borderCallout1">
            <a:avLst>
              <a:gd name="adj1" fmla="val 6208"/>
              <a:gd name="adj2" fmla="val 103556"/>
              <a:gd name="adj3" fmla="val 72843"/>
              <a:gd name="adj4" fmla="val 182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s-ES" sz="1800" dirty="0">
                <a:solidFill>
                  <a:schemeClr val="tx1"/>
                </a:solidFill>
              </a:rPr>
              <a:t>Long-term memory effect, if you do not allow enough time to encode between each item, then the segment is flat</a:t>
            </a:r>
          </a:p>
        </p:txBody>
      </p:sp>
      <p:sp>
        <p:nvSpPr>
          <p:cNvPr id="47110" name="Rectangle 6">
            <a:extLst>
              <a:ext uri="{FF2B5EF4-FFF2-40B4-BE49-F238E27FC236}">
                <a16:creationId xmlns:a16="http://schemas.microsoft.com/office/drawing/2014/main" id="{FA5731D0-D2A9-4F8A-9081-49E78E00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3074" y="3505933"/>
            <a:ext cx="1152525" cy="6477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Probability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 of recall</a:t>
            </a:r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6F304411-DCE7-4F13-986E-FC6332DA3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661" y="5161696"/>
            <a:ext cx="1223963" cy="431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Position</a:t>
            </a:r>
          </a:p>
        </p:txBody>
      </p:sp>
      <p:sp>
        <p:nvSpPr>
          <p:cNvPr id="47112" name="Rectangle 8">
            <a:extLst>
              <a:ext uri="{FF2B5EF4-FFF2-40B4-BE49-F238E27FC236}">
                <a16:creationId xmlns:a16="http://schemas.microsoft.com/office/drawing/2014/main" id="{A4942A77-98A9-4646-8E54-4EA88EF05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223" y="3001108"/>
            <a:ext cx="1079500" cy="431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Primacy</a:t>
            </a:r>
          </a:p>
        </p:txBody>
      </p:sp>
      <p:sp>
        <p:nvSpPr>
          <p:cNvPr id="47113" name="Rectangle 9">
            <a:extLst>
              <a:ext uri="{FF2B5EF4-FFF2-40B4-BE49-F238E27FC236}">
                <a16:creationId xmlns:a16="http://schemas.microsoft.com/office/drawing/2014/main" id="{AD7ED3BD-0BFF-4015-B834-6810AEDF6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9785" y="2353408"/>
            <a:ext cx="1079500" cy="431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Recency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76ECCF5-9407-4E8F-BAB9-17298C953A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7350" y="190501"/>
            <a:ext cx="7416800" cy="862013"/>
          </a:xfrm>
        </p:spPr>
        <p:txBody>
          <a:bodyPr/>
          <a:lstStyle/>
          <a:p>
            <a:pPr algn="ctr" eaLnBrk="1" hangingPunct="1"/>
            <a:r>
              <a:rPr lang="es-ES" altLang="es-ES" sz="3800"/>
              <a:t>Pitch-specific short-term memory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15537D3-DC94-4FFF-991E-346E1202B47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1" y="1905000"/>
            <a:ext cx="344011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s-ES" sz="2600"/>
              <a:t>Deutsch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s-ES" sz="2600"/>
              <a:t>experiments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s-ES" altLang="es-ES" sz="2600"/>
          </a:p>
        </p:txBody>
      </p:sp>
      <p:pic>
        <p:nvPicPr>
          <p:cNvPr id="43012" name="Picture 4" descr="06">
            <a:extLst>
              <a:ext uri="{FF2B5EF4-FFF2-40B4-BE49-F238E27FC236}">
                <a16:creationId xmlns:a16="http://schemas.microsoft.com/office/drawing/2014/main" id="{F3FCB64A-6998-4068-9CAD-9125A1A19D37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" t="4930" r="5055" b="63574"/>
          <a:stretch>
            <a:fillRect/>
          </a:stretch>
        </p:blipFill>
        <p:spPr>
          <a:xfrm>
            <a:off x="5119688" y="1905001"/>
            <a:ext cx="4756150" cy="198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3" name="Picture 5" descr="07">
            <a:extLst>
              <a:ext uri="{FF2B5EF4-FFF2-40B4-BE49-F238E27FC236}">
                <a16:creationId xmlns:a16="http://schemas.microsoft.com/office/drawing/2014/main" id="{685CDB1C-E400-4D46-8481-C8A87191BFCD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4039" r="3871" b="58012"/>
          <a:stretch>
            <a:fillRect/>
          </a:stretch>
        </p:blipFill>
        <p:spPr>
          <a:xfrm>
            <a:off x="5119688" y="4032250"/>
            <a:ext cx="4876800" cy="1987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08">
            <a:extLst>
              <a:ext uri="{FF2B5EF4-FFF2-40B4-BE49-F238E27FC236}">
                <a16:creationId xmlns:a16="http://schemas.microsoft.com/office/drawing/2014/main" id="{F72EB9A8-68A4-45B8-A2BF-146E220E4AB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3159" r="3056" b="47176"/>
          <a:stretch>
            <a:fillRect/>
          </a:stretch>
        </p:blipFill>
        <p:spPr>
          <a:xfrm>
            <a:off x="1760538" y="1341438"/>
            <a:ext cx="4406900" cy="4375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59" name="Picture 3" descr="09">
            <a:extLst>
              <a:ext uri="{FF2B5EF4-FFF2-40B4-BE49-F238E27FC236}">
                <a16:creationId xmlns:a16="http://schemas.microsoft.com/office/drawing/2014/main" id="{FE22D822-2EEB-41CB-99C0-97C7B9BC977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2716" r="3056" b="50333"/>
          <a:stretch>
            <a:fillRect/>
          </a:stretch>
        </p:blipFill>
        <p:spPr>
          <a:xfrm>
            <a:off x="6208714" y="1268414"/>
            <a:ext cx="4435475" cy="4465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060" name="AutoShape 4">
            <a:extLst>
              <a:ext uri="{FF2B5EF4-FFF2-40B4-BE49-F238E27FC236}">
                <a16:creationId xmlns:a16="http://schemas.microsoft.com/office/drawing/2014/main" id="{57B333C4-9ECC-4412-91CE-2C63F3DD5B49}"/>
              </a:ext>
            </a:extLst>
          </p:cNvPr>
          <p:cNvSpPr>
            <a:spLocks/>
          </p:cNvSpPr>
          <p:nvPr/>
        </p:nvSpPr>
        <p:spPr bwMode="auto">
          <a:xfrm>
            <a:off x="6959600" y="1052513"/>
            <a:ext cx="3308350" cy="762000"/>
          </a:xfrm>
          <a:prstGeom prst="borderCallout1">
            <a:avLst>
              <a:gd name="adj1" fmla="val 15000"/>
              <a:gd name="adj2" fmla="val -2306"/>
              <a:gd name="adj3" fmla="val 166250"/>
              <a:gd name="adj4" fmla="val -284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ES" sz="1800">
                <a:solidFill>
                  <a:schemeClr val="tx1"/>
                </a:solidFill>
              </a:rPr>
              <a:t>In which condition should we expect more errors?</a:t>
            </a:r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078280C5-6126-4AF2-895B-1F6B54C72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549275"/>
            <a:ext cx="76327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ES" sz="3800"/>
              <a:t>Pitch-specific short-term memory</a:t>
            </a:r>
          </a:p>
        </p:txBody>
      </p:sp>
      <p:sp>
        <p:nvSpPr>
          <p:cNvPr id="498694" name="Rectangle 6">
            <a:extLst>
              <a:ext uri="{FF2B5EF4-FFF2-40B4-BE49-F238E27FC236}">
                <a16:creationId xmlns:a16="http://schemas.microsoft.com/office/drawing/2014/main" id="{0883F4B6-FFAC-4C35-B785-33C8CB7AC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2060576"/>
            <a:ext cx="1873250" cy="165576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What if the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 interference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 was like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“A, B, D, F, A, C”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ES" sz="180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5063" name="TextBox 1">
            <a:extLst>
              <a:ext uri="{FF2B5EF4-FFF2-40B4-BE49-F238E27FC236}">
                <a16:creationId xmlns:a16="http://schemas.microsoft.com/office/drawing/2014/main" id="{4DDD2E3D-FCEE-462F-9387-653FCB77A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2156" y="6402387"/>
            <a:ext cx="56276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hlinkClick r:id="rId5"/>
              </a:rPr>
              <a:t>http://deutsch.ucsd.edu/psychology/pages.php?i=209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0155D32-A65B-4BDB-BAD9-3F28751D3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388" y="190501"/>
            <a:ext cx="8964612" cy="1527175"/>
          </a:xfrm>
        </p:spPr>
        <p:txBody>
          <a:bodyPr/>
          <a:lstStyle/>
          <a:p>
            <a:pPr algn="ctr" eaLnBrk="1" hangingPunct="1"/>
            <a:r>
              <a:rPr lang="es-ES" altLang="es-ES"/>
              <a:t>STM-LTM</a:t>
            </a:r>
          </a:p>
        </p:txBody>
      </p:sp>
      <p:pic>
        <p:nvPicPr>
          <p:cNvPr id="15363" name="Picture 3" descr="Snyder7">
            <a:extLst>
              <a:ext uri="{FF2B5EF4-FFF2-40B4-BE49-F238E27FC236}">
                <a16:creationId xmlns:a16="http://schemas.microsoft.com/office/drawing/2014/main" id="{CA1235A0-7D92-4E27-8F78-C47DB83A40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1813" y="1690689"/>
            <a:ext cx="6553200" cy="4676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71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37AD1-9B22-4364-A491-40EBEEF0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Music </a:t>
            </a:r>
            <a:r>
              <a:rPr lang="es-ES" sz="3600" dirty="0" err="1">
                <a:solidFill>
                  <a:srgbClr val="FFFFFF"/>
                </a:solidFill>
              </a:rPr>
              <a:t>is</a:t>
            </a:r>
            <a:r>
              <a:rPr lang="es-ES" sz="3600" dirty="0">
                <a:solidFill>
                  <a:srgbClr val="FFFFFF"/>
                </a:solidFill>
              </a:rPr>
              <a:t> a </a:t>
            </a:r>
            <a:r>
              <a:rPr lang="es-ES" sz="3600" dirty="0" err="1">
                <a:solidFill>
                  <a:srgbClr val="FFFFFF"/>
                </a:solidFill>
              </a:rPr>
              <a:t>technology</a:t>
            </a:r>
            <a:r>
              <a:rPr lang="es-ES" sz="3600" dirty="0">
                <a:solidFill>
                  <a:srgbClr val="FFFFFF"/>
                </a:solidFill>
              </a:rPr>
              <a:t> </a:t>
            </a:r>
            <a:r>
              <a:rPr lang="es-ES" sz="3600" dirty="0" err="1">
                <a:solidFill>
                  <a:srgbClr val="FFFFFF"/>
                </a:solidFill>
              </a:rPr>
              <a:t>of</a:t>
            </a:r>
            <a:r>
              <a:rPr lang="es-ES" sz="3600" dirty="0">
                <a:solidFill>
                  <a:srgbClr val="FFFFFF"/>
                </a:solidFill>
              </a:rPr>
              <a:t> </a:t>
            </a:r>
            <a:r>
              <a:rPr lang="es-ES" sz="3600" dirty="0" err="1">
                <a:solidFill>
                  <a:srgbClr val="FFFFFF"/>
                </a:solidFill>
              </a:rPr>
              <a:t>memory</a:t>
            </a:r>
            <a:br>
              <a:rPr lang="es-ES" sz="3600" dirty="0">
                <a:solidFill>
                  <a:srgbClr val="FFFFFF"/>
                </a:solidFill>
              </a:rPr>
            </a:br>
            <a:endParaRPr lang="es-E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57B62-88D3-45C4-A91B-ECB5B2E9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endParaRPr lang="es-ES" sz="32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AA55-D44C-446E-921D-8D0C9A5C9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1168638"/>
            <a:ext cx="6798082" cy="45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96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E7009-FAA3-49A1-B878-9B8038D3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Memory consolidation</a:t>
            </a:r>
          </a:p>
        </p:txBody>
      </p:sp>
      <p:pic>
        <p:nvPicPr>
          <p:cNvPr id="6" name="Content Placeholder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FF7A859E-478C-4936-8BCF-42B83226F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30" y="1005244"/>
            <a:ext cx="5687936" cy="287240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F3CA201-0EE3-465F-A980-91619C4B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012" y="945851"/>
            <a:ext cx="4839436" cy="2790237"/>
          </a:xfrm>
          <a:prstGeom prst="rect">
            <a:avLst/>
          </a:prstGeom>
        </p:spPr>
      </p:pic>
      <p:pic>
        <p:nvPicPr>
          <p:cNvPr id="8" name="Picture 7" descr="A close up of food&#10;&#10;Description automatically generated">
            <a:extLst>
              <a:ext uri="{FF2B5EF4-FFF2-40B4-BE49-F238E27FC236}">
                <a16:creationId xmlns:a16="http://schemas.microsoft.com/office/drawing/2014/main" id="{68F0D0AA-4676-4A89-B85A-D8F0A2AEE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465" y="3842392"/>
            <a:ext cx="2591988" cy="29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2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3D1D506-5766-4C70-8A65-365EAAD34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171" y="-80962"/>
            <a:ext cx="10547657" cy="1296987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70000"/>
              </a:lnSpc>
            </a:pPr>
            <a:r>
              <a:rPr lang="es-ES" altLang="es-ES" sz="3600" dirty="0"/>
              <a:t>(Long-</a:t>
            </a:r>
            <a:r>
              <a:rPr lang="es-ES" altLang="es-ES" sz="3600" dirty="0" err="1"/>
              <a:t>term</a:t>
            </a:r>
            <a:r>
              <a:rPr lang="es-ES" altLang="es-ES" sz="3600" dirty="0"/>
              <a:t>) </a:t>
            </a:r>
            <a:r>
              <a:rPr lang="es-ES" altLang="es-ES" sz="3600" dirty="0" err="1"/>
              <a:t>Memory</a:t>
            </a:r>
            <a:r>
              <a:rPr lang="es-ES" altLang="es-ES" sz="3600" dirty="0"/>
              <a:t> </a:t>
            </a:r>
            <a:r>
              <a:rPr lang="es-ES" altLang="es-ES" sz="3600" dirty="0" err="1"/>
              <a:t>systems</a:t>
            </a:r>
            <a:r>
              <a:rPr lang="es-ES" altLang="es-ES" sz="3600" dirty="0"/>
              <a:t> </a:t>
            </a:r>
            <a:r>
              <a:rPr lang="es-ES" altLang="es-ES" sz="3600" dirty="0" err="1"/>
              <a:t>of</a:t>
            </a:r>
            <a:r>
              <a:rPr lang="es-ES" altLang="es-ES" sz="3600" dirty="0"/>
              <a:t> </a:t>
            </a:r>
            <a:r>
              <a:rPr lang="es-ES" altLang="es-ES" sz="3600" dirty="0" err="1"/>
              <a:t>the</a:t>
            </a:r>
            <a:r>
              <a:rPr lang="es-ES" altLang="es-ES" sz="3600" dirty="0"/>
              <a:t> </a:t>
            </a:r>
            <a:r>
              <a:rPr lang="es-ES" altLang="es-ES" sz="3600" dirty="0" err="1"/>
              <a:t>brain</a:t>
            </a:r>
            <a:r>
              <a:rPr lang="es-ES" altLang="es-ES" sz="3600" dirty="0"/>
              <a:t> </a:t>
            </a:r>
            <a:r>
              <a:rPr lang="es-ES" altLang="es-ES" sz="2400" dirty="0"/>
              <a:t>(</a:t>
            </a:r>
            <a:r>
              <a:rPr lang="es-ES" altLang="es-ES" sz="2400" dirty="0" err="1"/>
              <a:t>from</a:t>
            </a:r>
            <a:r>
              <a:rPr lang="es-ES" altLang="es-ES" sz="2400" dirty="0"/>
              <a:t> </a:t>
            </a:r>
            <a:r>
              <a:rPr lang="es-ES" altLang="es-ES" sz="2400" dirty="0" err="1"/>
              <a:t>Squire</a:t>
            </a:r>
            <a:r>
              <a:rPr lang="es-ES" altLang="es-ES" sz="2400" dirty="0"/>
              <a:t>, 2004)</a:t>
            </a: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C8075BC4-5B0D-4551-8D19-0D8322ADC6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t="10338"/>
          <a:stretch>
            <a:fillRect/>
          </a:stretch>
        </p:blipFill>
        <p:spPr>
          <a:xfrm>
            <a:off x="2184401" y="1249363"/>
            <a:ext cx="7923213" cy="4443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6" name="Picture 5" descr="BrainCaudatePutamen.svg">
            <a:extLst>
              <a:ext uri="{FF2B5EF4-FFF2-40B4-BE49-F238E27FC236}">
                <a16:creationId xmlns:a16="http://schemas.microsoft.com/office/drawing/2014/main" id="{64713772-D14A-41F3-90FD-CB9752976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0" y="5726113"/>
            <a:ext cx="1069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Diencephalon (red)">
            <a:extLst>
              <a:ext uri="{FF2B5EF4-FFF2-40B4-BE49-F238E27FC236}">
                <a16:creationId xmlns:a16="http://schemas.microsoft.com/office/drawing/2014/main" id="{C71368D0-FA2F-44CF-82DA-1F2781D2D3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3573463"/>
            <a:ext cx="15684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AutoShape 9" descr="data:image/jpeg;base64,/9j/4AAQSkZJRgABAQAAAQABAAD/2wCEAAkGBxQTEhUUExQUFhUXGBgXGBcYGRQdIBsZGBcXFxoaGBgZHSggGRolHBcYITEhJSkrLi4uFx8zODMsNygtLisBCgoKDg0OGxAQGy8kICQsLywsLCwsLC8sLy8sLCwsLCwsLCwsLCwsLCwsLCwsLCwsLCwsLCwsLCwsLCwsLCwsLP/AABEIALAAyAMBIgACEQEDEQH/xAAbAAABBQEBAAAAAAAAAAAAAAADAAIEBQYBB//EAEYQAAIBAgQDBQUFBgQDCAMAAAECAwARBBIhMUFRcQUGEyJhMoGRobFCUsHR8BQjM2JyglOSouEHFSQWQ3OywtLi8Rdjg//EABoBAAIDAQEAAAAAAAAAAAAAAAABAgMEBQb/xAAqEQACAgEEAgMAAQMFAAAAAAAAAQIRAwQSITFBUQUTYXFCsdEUIjKRof/aAAwDAQACEQMRAD8A3feXvXLBivCUxKAuZEcOWnawOSMjY7j0tfXhW93u/M8rKtoZ2dYjlVkTIzu6kFkMmyoTlYKxI629HtXCKAPPcH/xFaVkyRReYkAeNcHN+zZCX8O6fx9RY2sN6kf9spDNlbwocgH7kh5HxDCSWORYGGW+Xwx9k+2L5RW7tXMtAGA//IzWuuHhcCNpWZMSWUIqxsVVvB80oz6ppbTXWn47/iA8V82Gj11Q/tFlK5sQv7xjEMjEwaDzXL2uLa721ctQBgMR3/cgFI4UuXDK015EyxzsFljEdo5C0QsMzXF6Inf9i0aLAjPIyoAZiCpLxpmmURHwlbPdD5swHC9buomPx6xDXVjoFvqT+A9aTaXY1Ft0jM/9uAVw5CRXlVi4abLkZTGPDQiM+JKfEuq2W4U1Bf8A4jNlzLh4msquf+oPlVg5yORCcs65NY+F/arSfs5k80rZv5QfKPz6mgSRxKwVY8zDWy8P6jsKreT8LlgXsd2X25LiIUkSJEzXvmcsLglTYhRcab2HSjy42cC58EDndtPzphMx/wANfiT+AoQw5DZ5P3hGxHDov4iq3Jv2XKEV3QMyeJqxmk6AqvuFN8CPhA9/XT53q1Rri41FJluNyOlLbfZJZK4XBVw9mNe+bw/RCfqdPlU8JKPZlb+5Qfpamu7JcnzLzA1HUcad4rGxCrb1bX5A04pLoUpSlyx8ePlGjx5jwKkWPUHakcfL/hL/AJ9fpTP2kDRrr129x2pn7Wue1xa3zuOPxp7n7IbE/wCklR9rJezhkP8ANt/mGlWAaqxrW1tb12/3qIkTRsFRyqtewsCARrx2BFSU2uyDxJ9cF/eu1TrjpI/4tmT7yggjqvL1q2RwQCNQdqsjJMqlBxHUqVcqRA7SpUqAFSpUqAFSpVygDpoc8oVSxNgNTQMXjkj9o3PBRqT0FVkkrTOAy5UWzWvqTwvwFt6hKaX8lkMTly+h5kkl1JKIdlHtEfzHh0FDKRQi9gCdBYXZjy5mj4nEhFzH3DmeQqLhgAc7EM7aWBvYch+Jqhs0xXH4IRSNfKBEDvxPw2FEhwhQWV/ioN/Uka3o7v5SVsTrblccKdE4IBGxF6aSByYNZSDle1zsRex/I0ehzx5gRx4deFdhe6g8ePXjTRF9WBbyG/2SdfQ7X6GpIpvp8aAQU21X7vEf0/lQHZJqPhtCy8jcdGG3xo6m4vUaWIhi41OmnNRw663ofAL0SSbC96RFMazr6MPkaDh2y6NfMbanZuh2HSgEhuEw6kEkA6m19bC5AAvsKe2Hy6oPXLw93I0eNLCw/V9adRQ3LkYjhhcbfr9WqMniQkCOxQn2Gvod9DwFFHle3Bv/ADD8x9KKyj4a0C6/gJhu01ZsrAo3JuPQ7Gp9UPaA0OYZlOluIPAj0qd2TOxDI+rJpfmDsf1yqcJu6ZXPEq3IsaVKlVpQKlSpUAK9V/aeLK2VPbbb0HFj0qcTVJhWzs0v3tF9FX8zrUJuuEWYo27fgJh8KFudSx3Y7n9cqFNiDmKRi7bk8F9TzPpRMbPlXTc+UdT+r13Dw+GthrxPqTuT61S/SNK9sZhsIAcxOd+LH8BwosmHVtSoPuoWDksArAqfXjrwPHepVC6Itu+wM7hFJ0FgbD3cqdh1sqjkB9BQkXMSTqtso/8AUfw91dQsotYMBxvb4340eRtcB6BlKk2GYE3tpcHjvuKdnb7v+oUUU+yPQHB6rm+8c34D5Cj0DBewo5C3w0o96a6CXYDCn2l+62nQ6j60eorw5fOLltz6jlUhXBAI1B2pIcvYKAWZl4e0OhvcfH60Z1uLHUUGXR0P9Q91r/hXTil9T0BPzFIKvkbF5Wy62tdfS2hHTUU52IYcjp0I1+Y+lDSUNIDtYEC9xcm17A9KLPHmU2NjuDyI2oG+zmJU5dNxqPdrREe4BHHWg4TUZjuTr6W0A91DgjaxAYggka6i2406GnYNeCU6ggg7EWqHG7KVlAzeSzLxIve4oksjezazHS+49SDz9KkKthpS8h0uSfh5g6hlNwaVQOyDZpUGwIYf3A3+Y+dKr4u1ZlnHa6LSuGumq7tiU2VFNi5tfko1Y/h76cnSsIq3RHxWJMxKobRjRnH2uar+dMkkCkL7CDjpawHs+lHijCgBRYDYVDI8Vz/hof8AM35CqJGqKXXg7ExldWykItyCftHa9uVTrUqC2JXhc/0i/wBKFx2J89CxYGRunz4fOufs54ux+H1AvQpZgxUG6gG/mBFzsBfrrUykPlDQthpw2FMimBNtQeR3/wB6LQ5ogw14bHl0pkf5FLJYc76Ac6JUPPZryEAIpbMdBbS59LDfrWW7c756FcPYAaGZtv8A+a8ep9wNW4sUsjqJVnzQwq5M02JxscBJlkVFbzLmNr8wBueG1ZztHvsTcYeL++S4HURjU+8isbLNJI5ck5jvI9yx/pHAemnSufswI8xLddvgNK6WLQxjzLn+xx8/yU5cQ4/uT5+8MzHzYlyRrZSFt/an0N6tOw++UkYKyo8o+w3kUjmGvuORtVEigCwFhyGn0p1q0y0+OSpoyQ1eWDtM1b98Y3ZfEhlVQTcgq+44gWNul61WBxccq5onV128vA8iOB9DXlJqR2V2ocPIJlJK6eIB9tBv1I3B9LVkzaGNXA3YPk53tydHqckYYWP/ANeopuHkuLHcGx/XSiKQRcag6g8xwNBvaS33lv8A5T/8h8K5TO0uUcXyuRwYZh1Gh+RHwpyGzsPRT9R+ApYj7J/mt8RakyHxL8MpHvuLfjSGOmjDC36B4Gh4aZmANrDj120HWiQy5hf3W5HkaUaBQepPx1p0HigeBly4hgRo6ix9V4fA0qjTMQok4iQN/abD6UqFOuAnhlN3FGiqmmfPObbImW/qTqPlU3tTEFIyV9okKOp0qJhoAihR7/U8T1qc3borxKluHTvZSTwBPyoXZ8WWNR6C/U60DtC7kxryu3TgPfVgKr7Zc+I0R387FdbC1/Unh0oyKBoNBQ4Ptf1GnSRk7MR0/KnRF+h55VHMRXVNvu/+3ka6WZd7MOY0IHTjR1YEXGtHYdHI3uLi9Bx2NSFC8hso/DgPWjmsD/xB7TzSLCNRFZiODSt7IP8ASNf7quw4nkltM+ozLFByKnt7tyTFMAVso1WK+i/zSke0fT4c6gRwEst7vIScoAub8cq/jRcJhmJVEGeRzt95uJJ4KOfAV6F3c7EXDZgbNKQLyW3Bv5Vv7Kg/HjXUy5YaeNJHFw4cmrm5SfHv/Bn8H3NndQXdIb/Zy+I1vXVQD8a72l3bighldpJXdNFF1UFmtl0A5m9byvN+9PagnlyobxxsSCDo72C3HooBAP8AMeVZMWXNmmlfBuzYNPp8Tdc+CiMeUXJdrDgdz6epP1redh91IRCvjRB5PtFix15DXQA6e6qTuj2d4spmb+HAb7e1ILkD+21z6kVv8MPIt+Vz1OtS1ud7lCL6I/HaZbHkmu+jCd8+70UYjeJLKCRIt2K2b2WsTvcEe+qECvQO8uHZ8NiW5ISB/wCGQ4PyNefir9DkcoPd4Zl+TxRx5E4+Uej91gP2WFgN0W/u0/CrCX+InR//AE1D7sx5cJAP/wBa/MX/ABqVK9pBe+ingeJH5VyciW517O9itxV+gmKW6Nbe1x1GtPRrgHmKDDPmJFrAcDoetuVKFspynY+yfw6ioEq8HJwQwy6Md+RA3JpxhLe2Rb7o29/OiSOALnT9cKjurvYg5ByI1PUg6U+ho72n/CfpSoWNW0RFrFiq2uTqTalVc7s2aacYRdvyT+1/+7/8QfQ1yo2OdpJPL7MZHvY7/AfWpLG1Wt8tmFKopEPs9r524lj8F0H0qXG4IuNuFQuyX8p4XJcD+VjpRm8hJHsnccvXpzqMeETnG5NDmjN7qbX3B2Pr6GkMRb2hl5G+h9/5iiqwIuNqTgEWNMjfsdQGUqbrqp3UcPUflUGWV8zIpyqptm3J0vYX2A50DE42WFGcfvQovlJCn3MB9RWN6/F9n1+eiz6mlZdRyAgEEW5149Ji/HmeU8SXH97HL7wige+tp2l3hgkw8hR8jmM3QmzZmBULa+pvrcXrCquVZLaahQeVlVR8K7+hg47pSRwvk8iltUWb7uR2TaMzsTml0Wx2jUm3xNz8OVX2NMcal5HyKNMxYj3etZQ97BFGkOHiuEUJ4j3A8otdUGrc9SN6zuLxDzMGldpGGxOy3+6o0X61BaWeae6XCZY9bj08FCHLRa9td4XmvHGzLDqCTbNIOR2KJ6bn0qt7N7PedxFFpoLta4jX7xH0HGi9mdly4j+GLINGlOw1tZR9tr8tBzr0TsjsuPDpkjG9izHdmH2mPE/SrcmXHgjsx9lGLDl1U/sy9HEwaRQCJBZVGXrtcnmTqTU+g4v2T7vqKNXLbt2dukopIru8clsJiCdvCk+akfjXl0rZUJ5KT8BW/wC/OMC4fw7+aY5QP5VILnpaw99YGaEuMg3chB1dsv411dCtuNtnD+Sluyxij1fstbQxDlGg/wBApDEKGbMwGw39P96kuQt+Q+goOFiAF7C51J661ypcyO5ClEeoVrMLG17Eeu+tOkjBFiLj1oLJlYEaXuCOB00P6512aQ6KPaPyHE0vA6HeGoN7C/Mn86TToN2X4igwYVbkstzewvroOPv3qQsSjYAdAKSsbojM+aSIW8ue9+ZCk6DkKVGhOacDhGpJ6toB8AaVTirKsr5SAdlfwweJJJPqSb0PHYi65NmLBSOp1N+lGwK5S6/ddvgdR9aHj0ChCOEin4nWqv6TQqcyRiEsAw3X5jiPl8qPQp2spvyNcw5NrMNRbXgamVu6Ax4cebKSpDHbbUA7bWonjN9w36i3xp0PtP1H/lFOmkyi9tLi/SkhvumUvaUjQiSZhpbMy8NLC6tztwPKs72r3h8RSiLlB0JO9uVbyZAVYNYgggjmLWNYfEdzmCqYZBZstkkDaXHBxe46io6fRaT7fsy99/hn1eTUuFYv4/TLYkgFCdgTc8ri1z6U3DDPENfaBNxwuT9K2Sdxza8mJtxISMWHPViSfgKee4aKPJiZFG5uqEf27ZfnXeetxJ9nDXx+droy3Z+FlmByRs5UkMQLKCOJY6D51qux+5o8r4hg2gPhKCF1+8279NBV/hIoo4RDG1wq5Rc3JvuTzJvUqXGopyk68gCTb1ttXOz69vzSOpp/jYQ5atnXQKqqoCqCoAAAAF9gOFHqulx6khV3uCb3GgI2vuasTWSE1PlOzoOLilaA4mPMAOFxfpxoeKxSQxGSRvKo1O5PIDmTsKLisQsaM7sFRRdmOwFecdv9stiXBtljQnIvM/4jDnwA4D1OmnT4Hll+GTVapYYfvgjdpdoPiJDK4sSLKunkXcLfjzJ4mpndXDF8Un3YwZHPTRR7yf8ATVUTz2/DjW67n4Iw4fxGF3mIe3pbyL8Ln+410tVOOLFtRxtHCWfPul45Lgv4jZbHKACSePIW+dTL0KCOw5k6k+v5U9luDY29eVcVHo2wJfM9h9nU9SLAfWjgC9+POhwwBTccrW6a360o5LluQNvfxoB/gQ1ExGLI9lSSSAOAJo8TG7A8Dp0I0puDHiTZhqsYI6sfyH1oq+hqly/BO7PwfhrYm7E3ZuZpVLpVelRkk7dsz3ZsdxnvZiz5vXzHQ0/tYfum9xHW4p2kczJwbzr1PtD4/Wm9rL+6b0sfgRWZrho2rmaYeOQN14jlSlnA03PIb/rrXXiVtSAfWnRxhdgB0qVEOBkCkDXcm5/KnSrcEcwafaomJxQsQt2O3l136UdAk2w2HbMik8QL/Cmyr5kHAE/JTXUkAAADWAttyoUuIGdBxuRY6bj86ToaTsPKDawt63vt7qHFhAN7tyvsOgp7zqDYnXlx+ApeOOTf5TT4sXKQPtAfu2sLkKSOoFx+vSqGHtOMTrhxmaRozKxGoC3ABkPAsTp0NWXb/bSYbDtMwLbKiAG8kjaIijmWIFZPDYSTs6IzShZJZ2DzsNAumirv5Evlt6351h1ullmScefz9JwybU0zS9oYVJI2VwCpBvf61gsLjZ4yfDnlVbAABrgWuNA17DarPtDvC8ilQAgO9jc2qmza29L+7aul8H8dlwRk8yq64OL8nroZNscT5XlD8TK8hBkd5CDcZ2JseYGwNNqu7eZ0j8VCbxkOV+8o9pfgfjarjsfAyYq3gglDr4hGgB2tf2j8q7sskMap8JHLjiyZaa5bJHYXZwnmAYfuks0p4W+ynqWPDkPWvSI0J87b8ByH5monY3Y6QIFGpGpPNuLHmfWrK1cbUZnlnfjweh0unWCG3z5Is0+qmzAAm+h5GpCODqDcU1JbkgcNz68utAlurDKB5r3F7ajW+1ZkzXV8EiaTKCeQvQ8JEVGpJPG/Dj+NDmIWzSuAOA2F/qaBiMTnsouqn7XE+ijc350NjUW1+AHnMhbK2VLgEjcgcj632q87GUCFLC2l/mapZCAu1lW+gtvy9WPyrR4SPKiryAHyp4lzYtQ1tSQalSpVoMZVds4f2ZAL5bhhzU7/AA3pqZWTSxUjhyNWxFVsvZQBJjYpfcAAr/l/Kqpxd2i+GRVTK/DzFUKE+dSE+OzfD6VYEVAxuElDK5VGyblSQSP6TU2KQMoYG4I0quNrhl0qfKI64XXUnLwW519T+VSgLdKakykkAi43FONOiLbZ2o+NW65fvEDpfj1pElN7leZ3HXmKOKOw65GxxhdALU4mu1lO9U7YmVez4WK51z4qQbxwXtlHJ5NQOQzHldojJkTAYn9txAxhF4Ii0eDT/Ec6PiD6aZVPK541qo8KFBaSzMR5iRccrAHhQuy8OoF1AVFASJRsqLpp1/AVJxEq6qTvpYXvSu+SdV/t/wCymxPc7DM1wHS+6o1h7lIIHuobd0MGp9iQluHiSEtb31f4ZyVF9xoeo3pyRgEnieP4dKt+/JVWyj/TYr/4oqcN3dgH/cxj0tmJ6s1z8Kr+53/Tyz4A7RESwHnBKTYD1RgV6Za00kwWwO52A1NZXvmHiMWPRLHCk+Jrcth5LCQZR92wca/ZI41Dc32WbUulRq5ZQOp2HOgtCzDzMVH3V0/1b/CnYdQfOGzZgCG4EHUZeQp2IkyqSNxUa9kl+HYIsotc29aj9oSZcpHtahRzJsLk8gKJPi1TTdj9kan/AGqECc2aTw8x0ALXsOQUCoyaqkTinds5hoRzzNxZVJ/1NoPdRSLaHQ8QDdrfzOfZFOkc2uSbf5B8TrTYIjIcqjTibWUe46u3WkvSJN+WOwUPiONPIu/L0VRy4k8dK0FCw0ARcq7frei2rRCG1GPLk3vg7SpUqmVipUqVAHLVWzdmEEtE2W+6kXX3Dgas6VJxT7JRk49FHLBOfajjb1DEfUaU2Pxl9qMlfRgT+F6vrVy1Q+tFn3P0ihbtGPYk35FW+lcgkcD+G5QbHjb+k61f2psjAAk2AGpJ4DiaX1v2P7l4X/pku8HeePDQs9meS4WOKzAvIfZQac9+QqN3d7GmigcnWaW8uImYWLORsg3CqPKL8BRe7gOPxP8AzBx+4jzR4JTxB0fEEc3sAvJR61siKezihfak7SKbCSARKdhlH0qQGvUWD925iOmt09V3sPUU/DCxccAdPeAbVV+FzXbHtFrcGxO+2vWhopa92IsSNABUm9MiS2nvp0KxRxBdh+vU0pYgylWAKkEEHYg6EH0tUfHYsIUubXO1r6W3+NqQxwPsq7e63zNK0h7JPkoe5MpiE2BkPmwhAQndsO9zE3usyH1X1FWc8rS3C+wOF8pb1Gm1UHe2FopYMe4ASI+FOik6wSMPMx45Hs3QtWkx1rkWBFhpz1PHl0FEurHjVOvIxY7D+Gi+pBb56V39pVdMxueCKAT0GpruCwZkN7ALe5aw1tyHL9a1e4XCKg8o14nietEYSYZMkY/rKvC4Jm1K5BzJu5/9tW0MIUWH6/3otKr4xSMs8jkcFdpUqkQFSpUqAFUbtPGrDFJK5skas7dFBJ99Saznf3sabGYU4aJggldFlc7iK93yj7RNrW9aACdg97cPicIMXcwx5irCbKpVg2WzakDW3xFHi704JiAuKgYsGIAkQkhPasAb6VjsT3HxeTGxeLHKmJeCYEgJaRWAlBRQQAUVOPCp03c5zM7hYhftCLEja/grDHGw20OYNp6+tAGrHbeHsp8aOzRmUHMLGMWBe/3dRrUePvRg2R5FxUBjjCs7B1sofNlLG+l8pt0rzPszu4z4HtBszGIAYfCfupT/ANNDIZfYHndWZsp018O9G7O7IxGMmxWISHDqVlwMqJaQQytAuIzpnZASR4inOFIDBd7GgDeYPvphGjmlaVI4opvB8R2QK7ZEcFGBNwQ/XQ0ztftPC4gzYOY/umwwmeTOFQxOxSwcNfh0sd6zKdz8aMxy4Zc+KmmaNGZQFlhjjGSTwywsVYsAAWuNRQ8P3HxaYdUXwc64KHD+YggvHMZGGqkAFdAxBseBoA9B7IxkEsSth3jeIDKpjIKgCwsLbW00qdWX7i9hy4UYnxsoM2IaYZXZ9GjjWxdgCxup1sK1FAEfF4RZFsw6HiDzB4Gq49myoSUcNe2jg8PUVc0qi4Jk45JR4KYRz/4af5/9q6uEnbfIg9Lsfdewq4pUvrRL7X6RUS9nrGoK3JzAsx3PDU++q/8A52ni4mLK+bDRJK50sQ4cgLre/wC7O9txWjniDAqdiLV552x3LWXFYqXFRRSB4Yo4HYE5XRZAxOnluWT4UnFIam5KvJOwneXDYuJ1kBSJ4InYyFAMmIzqFNmJDadNdKd3exuDjhiV8XFMkSCITMyAFlvobG2bKPlWJ7W7uywYOUN4chaDAwgLme7wyNnuoGq+YddasO1u72JWeLEPDhxJPjcPlgXM0arDBifNI+UasXGuXQqu9CSYOTR6NJ3kwiQrM2JgEL6LIXQKx5A31NGxfb2Gi8PxMRCni/w8zoM9/u66j1rDYTuZi4pFxSphXlL4lmwzMwjQYgx/w3yHzDw9TlGYsdqZh+4eJgVVjGFnzYYYdxMGyRnxGkJjTKc6ea2S67DWrCk33/OsP4/7P40Xj2v4WZc1v6b3qEvfDAEZv2zD2AU38RNm0XjxrNjupiv2+OY+EYkxRmBVipyHDmHL4QS2YGxLFyTtpaoWA7gSrFh1ZYS0eAxGGbY/vZLZSDbUb6+tAG6n7xYVJBG+IhVyVAVnUElhdbAnW4ox7WhF7yppIITqNJGtZP6jmGnrXlzd2MRNJjcIscPmw2BgeWTN+7yxuGaLykSWIOl1+zV5jO6eL8dwngmB8fBjS5Zs9o/CDJly2v8Au73vre3rQBscD27hppHiinikkT2kV1JFuYBpVk+5/dLE4bEqzeEsEaSKqq7SAlyCDEsiZsMotqodgbjlSoA//9k=">
            <a:extLst>
              <a:ext uri="{FF2B5EF4-FFF2-40B4-BE49-F238E27FC236}">
                <a16:creationId xmlns:a16="http://schemas.microsoft.com/office/drawing/2014/main" id="{90F0681F-5A35-4A69-B017-4D3A2E9D25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pic>
        <p:nvPicPr>
          <p:cNvPr id="13319" name="Picture 10">
            <a:extLst>
              <a:ext uri="{FF2B5EF4-FFF2-40B4-BE49-F238E27FC236}">
                <a16:creationId xmlns:a16="http://schemas.microsoft.com/office/drawing/2014/main" id="{52FA5AB6-6930-46F0-984D-F7C668E8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/>
          <a:stretch>
            <a:fillRect/>
          </a:stretch>
        </p:blipFill>
        <p:spPr bwMode="auto">
          <a:xfrm>
            <a:off x="6654004" y="5608637"/>
            <a:ext cx="935037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AutoShape 12" descr="data:image/jpeg;base64,/9j/4AAQSkZJRgABAQAAAQABAAD/2wCEAAkGBhQQERQUEBQVFBUUFhQVFBQVFBUUFxYXFxYVGBUUFhQXHCYeFx4jHBQVHy8hJCcpLCwsFR4xNTAqNSYrLCkBCQoKDgwOGg8PGCkkHxwsLCw1LSw0KSkpLCw1KSwsLSwpKSwsLCksLCwsLiwsKSwpKSkpKSwpLCwpLCksLCkpLP/AABEIAM4A9QMBIgACEQEDEQH/xAAcAAEAAgMBAQEAAAAAAAAAAAAABQYDBAcBAgj/xABJEAACAQMCBAMGAwUEBwUJAAABAgMABBESIQUGMUETUWEUIjJxgZEHQqEjM1JisRVywfAkQ1OCktHhFhclsvE0NVRVY3N0k6L/xAAaAQEAAwEBAQAAAAAAAAAAAAAAAQIDBAUG/8QALhEBAAIBAgQEBQMFAAAAAAAAAAECEQMxEiFBYQQiUfCBkaGx4RPB8RQVYnHR/9oADAMBAAIRAxEAPwDrtKUrhdBSlKIKUpQKUpQKUpQKUpQKUr3TQeUrXvuIRwLqmkSNfN2C/bPWoY/iBYA49pT5gOR/xBcd/OpiJkysNK0eHcdt7j9xNHJ6K4J/4ev6VvVAUpSgUpSgUpSgUpSgUpSgUpSgV5XtKJKUpRBSlKBSlKBSvmSQKCWIUDqSQAPmT0qAm53gyVt1mumGx9niaRQfIybLn61MRM7GcLDWrxHisVumueRY1HdjjPoB1J26CoK5ueJzqfZ7eO2G2GuJA0hHmEUEL/vZ/wAajOQeVkuwb+9/byyO+lWA0LoYrnT0O4OB0A7ZrWulM7qTf0b0HNV1dn/w+0Jj7T3BMaH1VRu30J+lZ15Z4jN+/vxEP4baID/+2waluc7+S3tGlhJUxvCWIAOIxKnibHtpzU2rgjIOQdwR3B6GtYpWFOKVR/7u9X7y+vnOc5EwX9NJqtc0ctxwutvbXF7NdyYMcXjgqq/xyHSNKgA9x9q6pWtceFFqmk0JhcPK2lSEByAXO+Mnp61bEIVjl/8ADuKMK96fap8YJkJkRP5UVuuPM/YVZTwqHGPBix5eGn/KtTgvNFveNIts/ieFo1MFIX3s4AY9Tsc1rcal4h4umzS2EekHxZmcnVvkaF+nn/ykYeK/h9aTtrVDBKNxLAfDYHzwPdP2z61A3nFbzhJX2s+1WpOlZ1GJVODhXycZ9TnPnnapQcN4vJs93bRA944S7D0GoD75r5H4deNvf3dxck/lDeFHt09xf+lRNYndMThn4XzvZ3GdEyqR2lxEeuMjVsfoamop1cZRlYHupDD7jaoeH8M+Hr/qNXX4pJG6/wC9WrJ+GkceprGee1diD7r6k26KyHdh8zWM6XpK0XWWlVL/ALRXNhheJxao9gLuEakJOMeImAVP29AatFtcrKivGwZXAZWHQg9DWVqzXdeJyy0pSqpKUpQKUpQKUpQK8r2lElKUoFKUogrQ43xlLSIySZOSFRF3aRz8KKPM18cZ49HaqNeWd9o4kGqSQ+Sr/j0FQXAFnu+JM97D4QtYw0MROrS03wuWGzNpVvkewxWlKcSszhv2vKT3eJeKHV3S0UkRRdwHwf2r+ZO1Wm3tViUJGqoo6KqhQPoK1uNXLRW8zxjLpFIyjzZUJH9K1eUoAllbhXMmY1cuzFixca2OT2yx27dK6YjDJLiqnyM/gG4spNngld08mhlYsjqPLJOfImpvhnHobl5kibLQOY5FOxBG2R5jIIz5qaj+Z+BSOyXNmQt1CCFz8MsZ+KF/Q7kHsfnkSJ6WIOpVgGVgQykZBBGCCO4IqtQcPvLH3LUJc24/dxSSGOaIf7NZCCrqO2rBHTO1b/LvNEd4CoBjmTaWB9pEPfY/EPUfpUxmgrE3P8UJ03UNxBIfhjaIvrOcYjaMlXrAeHrxWeYz6ja27mGOIMyCSVR+1lfSQTpJ0gdsE1biO/l+hqHtprSx1p40cZeR5WWSZM6pDlticgZoJO1s0iXTEiou2yKFG3TYCs1Q55xsv/ioP/2LUnbXKSKGjZXU9GVgwP1G1BlpVOgld+OyDWdEVovuZOAWK7YGxOWzvVxoFQV7xx04jb2wA0SwzOxwSdS40b9hs33FbHGry6jKG2t0nXDeIDMInB20hdQwe+c1SebuakWW0nkhmhnt5ctFLHgvE2z6JRlXxgEb9+lB0iaFXUq6hlYYZWAIIPYg7GuY8f4bPw69hi4fL4UV2W0xv70SydCMMDgHUuPU/KumW1wsiK8bBlYAqw3BB6EVHcf5dS8EOtiphmSZSvUleq+gNRMZFet+cJYJFi4nAbcsdKzqdUDn+9+XPzOO+KtQNffE+GR3MTRTKHRxuD+hB7EdjVU5SuHglmsJmLNb4aFz1eBvg+q7D647VhqUxGYaVt0laKUpWK5SlKBSlKBSlKBSlKBWjxniy20WtgWJISONfikkbZUX1J+wBNbjuFBLEAAZJJwAB1JPYVXuCsLqU387BLeLKWgchV/he5YttljlV9KvSvFKLThJcucvtGTcXRD3Uo95uqxLuRDF5KM7nuanq1IeLQuQEmiYnoFkQ5+x9Kr9xxJ+JSNDaO0duhK3NyBhmPeCDI2Pm/bO3r1sWvZc8KJ7tXZ5is3hw28ERlYKigF9SjGGYn4jgaa85NNzFcSRezTRWTAvCJimqFurIMEkqxJwvb71aOF8IhtU8O3jWNfJR1Pmx6sfU1uUFL49avw+79vghMkciaLuNPiGCCsyjudhn5b9c1nb8ULHRqR3dzssKxv4jMTgKARjP1qwcY4vHaQvNMcIgycdSegVfUnYVAcocvszm+u1AuJ90TSAIIz8KgYyGx1PXf50FN5vuLm/uLeNbL2eZxqjcv8At9C5B1sMeGo3O++33sNjyNxAqPH4nMpwPdjZ2xsNtZYZ+2/1rb5FuDdz3t44wWkFvGD+WKMZx9SQT6irTxKzM0Txh2j1qV1pgMue6k96Dm3HuWluLpLOG4up5shriWWUyJBGN8aAANR2wD5jz2uNlyBYxDa2jY92kBkJ9TrJGfpUPb/hWkYPh3l0hY5Yq4XU2TgkADOM+dbS8tcRiA8HiPiYGNM8KsD/AL+S39aCZblOzKlTawYOekSDr5EDI+lREv4cwxnXYyS2cmc6o2LofRo3OCPrWWyPFhLGJvY2i1ftGTxA2jvgE9fL51aKDlT3l5wm+a5vU8eOVVjkmiAAYLjQ2NgrjHQ4zk7966Zw/iMdxGJIXWRG6MpyPUHyPoarfEOcGnd7fhsQunHuySPtbx56hm/P8h+tQNp+HN/A7yQXcULNuViV0QnsujGnH02oOl1juLdZFKyKrqeqsAyn5g7Gub8SfjtsAxdZVA94xRxyEDuWTQGbHp5VfuD8YiuohJA4kXoSNiDjdWXqp9DQQU3Kj2atJwt2QjLG1cmSGXuVAbeNj0BB8vnUlyxzA14jmSF4JInMciNuNQ7q2Bkdft361M1A8a5zht38JA1xOc4ghGt8+TEbJ9ftQTjuFBLEAAEkk4AA6kntXOVtLnid417ZlbaNEaGKZwW8dQWGrwyOmSeo2wO42lxwO84gB/aLLDBkN7LCTqffIWaXPT0Xr6GrbBAqKFRQqqAFVRgADoAB0oKW/G7uwP8A4iiywlsC6gHw5O3ixdh6j9atEMyuoZCGVgCrA5BB6EGt6SMMCrAEMCCDuCDsQRVEs3/su+WzLZtrgF7fUd4WycxZPVScY+Y75zhfT6wvW3quFKUrBoUpSgV5XtKBSleMwAyeg3Py70Sr3HSbudLFCQrASXbKcaYfyx585CMfLNWabh0bxeE8aNHhV8MqCuFxpGk+WB9qr/4fR64Zbpvju5nkz/8ATUlIl+QCn71tc8cQkt7NpYXKFHhLMACRGZFD4B9D9s12VrwxhhM5lqc18sWi2VwwtYcpFI66IlRgyqSCGQA7YH2qT5S4WltZwRx9PDViRvqZwGZs+pP2xUk6rKhGzJIpHoysP6EH9ag7HhkXCYZ38aUwKNYjdgwiAz7sed/eJAwTucfOrIWGofjHN1raZEsq6+0SHXIT5BF3BPrioO04TccTHjXcstvA+8VrC3hsUPRpnG5JG+PXtW3ffhxZvD4cUfgMGDLLH+8DDuXbJb5E+uxoNaw4TNxGVLm/UxQxkNb2md89RNN5n+X+n5rBzFYzT27x28vgyNgeIRnC598eYyuRkb1EXXNsNgkcEsr3VwoClY11Su3YsAcKTt1OfnWu1zxW7yI44rGM/mkPizY8wo2U/MUElbzWvCbWOKWVI1RR12Z2/M4QZZsnPnWiv4gCUn2O0urkfxqgjTPlqf6du/StzhPI8ELeJLquZj8U0/7Rs/yqdl+n3qZvb+OBC8zrGi/mYgAfL/kKCtf9ouJE+7w0Dy1XMf1z0rDe80cSjBP9mggAk6ZxJ28k3PyrZk/EuyzpiaSdvKCF3+uSAPtX1/3iWw/eJcx9zrtZRj56QaCtP+MrKMvZEA9CZSB9zFv0Nb9k8vFzia6hjhAGq2tJdUj9T+0kIyB6DI2+tWC151sbj3RcRH+WX9n+koHnWC/5Dsrj340ET/kmtz4ZUjoRo93P0oJ2x4fHAgjhRY0XoqjA+fqfXrWxVPabiNh8YHEIB+ZRouVHqvST6b7VOcD5kgvVJgfLL8cbe7JGe4dDuN9s9PWglKol97ryX/CSH0OyXcADBJ9HxMu3xgHOV69d9w12ugSjhepVsfPBx+tQvIRX+zbTT08Jc/3snX9dWqghOI83f2gLa34fIY3ucvLJkB4I0+MbHIY4IHn2O+RaeCcAhs49EK4/ic7vIe7O/ViT9PKqjwXlyS143K0cJFvJGza8EIuvSSqkbZ1gjT5HPTFWrj/M0NkqmYks5xHEg1SSHyVP8elBK1V/xD48ba0KxMwnnPhwhMl+o1suN9l2yO7CsZ49xC42trLwB/tbtwMDzESbk59T0rZ4Xyylu5urubxrgD3p5MRpGuMERr8KDHfrv2zQRnBuB8QuII/a7qS2VUVfDhx4zgAe/LM2SGPkOnffNR3Ffwtl1eLBdPK8beJHHcAvkghgpk1dyPIZ26da6MD5V7QVnljmMXkZJUxyxnRNEc5Rt/PscH7Edqmaq9xF4HGwR0u7Y58vEiPU+ulR96tFcl68MtqzmClKVRJSlKJKi+aZCtlcleohlxvj8h71KVCc58Q8GzlwNTSgQop7vL7g/qT9KmN0SleWIQlnbKO0EX/kWtnifDUuYnhmGpHGGGcHzBBHQggH6VUOEckXltCpjvnEyj90xMlsQMaY9LbqMDGR9KsPL/MHtGuOVPBuIjiWEnOPJ0b86N2P+T2sELBwjiFgum1kiu4UxoimHhyqoPwLINjttv8AbtUdf8c/tWe2szHJFiRpb2J8gqsQyqattQYkbjzXp26HVRuUEfHIWwB49pIue5aNtX30j7L6UFuqn8e5innuPY+GMolUMbiZhlIRjZQd/fz6Hy88Wm+crFIV+II5XbO4Ukbd98VXfw0tkXh0LL8UoaSRupZyzAlj3xjH0oNrlLlGOwjx7rzNkyTacMxY5IBO4H9ep3NS99fxwIZJnWNF6sxwPl6n0G5rYqlz2y3vF3iufejtYY5IYW+FnfGqUr+bGcb+VBmi47d8QANjH7PAT/7VOAWZe7Qwd/mxxWzByDblxJctJdyDo1w+sD5RjCj7VZAKM4AJJAA3JOwA8ye1B8QwKnwKq/3QF/pWTNVHivPoOtLBBcMgOuYsEtofWSZiAfkDv51TL3iVzeKQ1xNcJnDeEEs7TY7KZ5MFwfkD060F949xjhqtpvHtmY4BDqsjbE4BwCRgk9fOoqx5esJf/dl40D9cW9wSD3y0Lk56jyqs8PuFg2jl4RbkjfaS6c5JyrStkfQE5xWrx+RI2Rp/YbjxMsHtddu674yJUGjVt0fPyoLyePXXDtr9DcQgHF3AmWUA/wCvi6L1+IHt3NbV3wa14iouLWQJMP3d1AcOrY6SAfF6q2+PKqlwXnaSAZWU3cCgl4ZsLeRJ3YHOJlA3zk7fw15wrmGD+1IW4aG0XXuXMHhlApyf2oA93Ye9kHbDedBcOA8xSCX2S/CpcgZRhtHcKPzx+vmv/UDzlOCW3kuLd4mWISyy28mQUMbvnw8g5BBOcHsT5Vt818AF5AVX3Zk9+CQYDJIu64bsCQAfn6V98p8YN3aRyvgOQUlA2xIjFX27bjP1oJeqjyvELm+vbp9zHL7LDncKsYGsr5ZJB28/WrdVW5NAS44lEOi3WsY6DxY1Yj7j9KDf5j5tgsAvjEl3+CJBqdt8ZA6AZ2yf1qv3nHrviFu6Q8NYxypgNPKiAhujBDgkg7jfsDU3zZy0t1HrXCXEQ1wTDZkZTqUE91yOh881EWf4hNPBAtrF7RdyIDIg92OI/CzyuNlGQSBnoR02yE3ydZ3ENokd3o1x+4pQ6v2agBNR8+o+QFe33OdlBkSXMIIOCA4cgg4IITJFR0fJb3HvcSuHnJ/1MTNDAvoFXBb5nH1rauLLh/DYtbxwQoNgSgZmJ/KMgux9BmgqfG+bYLnifDzbyBljZw7jK/vPd05YDI2H3roFa/FOXba8iCyxKy4yjAaWXUNipG42/wDSq/yfeSRyXFlcMXe1YeG56vC3wE+eBj/iA7Vjq16r0notFKUrnaFeV7SiSqxzkn7Xh5b4Bex6vmQdP9D96s9RXMvBfa7dowdLqVkib+GRN0PyzsfnVqzicqzsnp5giszZwoLHAJOAMnAG56dBXNOaeeI/Ftrq2jmDxMyuXhMavA4GpSxHnjHkTnyqb5K5vuru4lhuIUTwFxIylsiUNpx5b4Y47Y6mrlIgYFWGoEYIO4IPUEHrXYxYrK9SaNZImDI4DKw3BB/zj6VXObh4V1w+57JO0D+i3CFAfoc/esF3bnhEnjQAmxc/6RCMn2ck/v4h2Tf3lH/pM8zcJ9us3jjcAuEeJwdtSkPGc+RwBnyNBMVSrO4PB5HimQ+xSSF4Z1ywgLkao5v4Vydj/XJxuctc4h1EF8RBdp7rxye5rx0dCfdbIwdj1zjarOyhhuAQR33BB/Qig+be5WRQ0bK6ncFGDAj5ioPmjl55jHPasI7qDJjY/C6n4oZP5T+mfWsF3+HVm7Fo1kgJ+L2eRog3fdRlR9AKxScnXKD/AEbiVyvksumYfcgH+tBp3X4lNbe5d2U8cxHuKpV0kPT3X+eOgY71G8fYiMT8alODvFw6FtOc7jxSDlsDqTsMdd8V9cxRSaY041EHiVhpvbVipjZtv2keNgdtwOwxVB5w4dHBdyRwuZIwIyrFtZw0atgt3+I/Q0EzxgXV5cW1p4aW0coR4bdcBEVtRDyAD3mwhO4z6DNecv8AJU3Ei8izrpifQvjAsxx0zDkhB6E+Y3qQPMNpdW8Mzzey39qqqkmmRw+gbAhQdQIz13BJ6g7+cStrhGFyIpbUybyXVi3jQSK2D4hiyCvn1xk+dBYOQbdZDdW13bWwkgZFbTAg1BtR1HbBGykdNiNqkOM/hnbSqTbr7PJjYoMxn0kjOzD7fXFaPInELGDXi9E087Au82qJzjZExJ/ixO/yqa4zHMN5I2kVSSk1oxjuIgfOInEnQZAJzj4aDjPHeFyWcgjkUxOu+ASVPlLFJ10nyzsQfkNrljmP2KeObBDA6Jl0jDxNuWH8LDCn12Pnm0cNuHvovbeITiSOyZnNssUayak06QWwCAx6g9SPTaH575ns78JJFHIlwMKxbQFKDOAxB3PTBA8xQduSQEAggggEEdCOoOfLFU78Pbn/AEW7lVWZWurmSNVxlxhCAmdtyCPnVJ5T5fvr9BE808Nqn8RcA9tEanGrbP8AKPsK6/w3h6W8SRRDCRqFUfLufU7k+pNBWTc8TvMeGiWERPxS4lnI8xHjSvyP3qb5f4AlnGURmdnYySyucvI7dWY/4f8AWvnifNVrbDM08a9fdDa2OPJFyf0qEj5kvL/H9nw+BD3ublfi/wDtRA+989x8qDb515jMCC3t/eurn9nCg/Lq90yN5AAnGe/oDW9yry1HYW6xRgasAyP3d8bnPkNwB2FVyT8OJvFNyt/J7UR+8MSBfh040g5Axgbdu1ZLPmW8sZNHFVDRMwVLuNQI1PQeJp+EE46gYyeo6BY+IcNgvkALsyozZ8GZk97cFWMbb48j0qq3vCFsOI2T5llhlMkIEztMIZH0+H4ZbJXJIHyB3qw3/J9vKTJEGt5m38a3YxsSd8sFOmTfBwwOacA4s7s9tdge0Q6WLAYWaMn3J0HbpgjsaCdrnnGL9Lbj0ZJCia3WNz/MxYIT8yiDPlXQ64/zJww3dxxS5Bw1m0Phjz0bMSD6IT86iYzGEw6nStXhV748EUv+0RHI9WUEj75raribFKV5Qe0pSgrnKR8G/wCIQsMNI6XKdfeRxg/Zjj61O8bnuYwrWsccoGoyRu5R2G2kRN8IPX4vSoPmvh0gMd5bDM9tk6f9rEf3kRHfbJH174qw8F4zHeQrNAco3nsQR1Vh2IrrpbMMrRiWPhnFYr2JtION45YnGl0JGGjkXtsT8x0qk2fM0nCbhrOcPLax48OYIxeJGGpFYjZwvw+e23TFWTmaH2aSO+jGPDxHdAfnt2IBY46mMkMPTVVjVwQCDkEZBByCD0I8xV1UB7Zw/iiBC0FwD0Qkax8lOHX6YrVX8PYozm1nurbr7sU7FRnvofIrf4xydaXIJliRW6+KgEbqf4ta4+e+awcgX7zWMbSsXIaVA5OSypIyqWPc4A3oMDcly/8AzK+/44+nl8NfFxy/fW6l7O8kmK7+BdBHD4z7okABUn/Jqc49xgWcDzsjOqY1BMZwWAJ3IGBnNQM34mWze7arLczEe7FHGwycdGYj3QO53oJbgvE4+I2upkwH1xSxNuVYe7Ih/wA9x0rgPEbMQyPHvqjkkQ5HZWwp3333/wAmuocl8Za0t+IzXYK6LlmZMg/tWHvRq2dzkqP8moq/5aU8Ma7umSKWeb2hzoBfQ+dMEeSMFtmx99hQVXla3ieQiSCW6fYRQRkoGO+ppHG6qNun12rqFna8V0KkS2lnEqhFX3pmQdsHcHywahOXeUeI20CywPHE+z+zFd5RnOmeQ/mwcAdv5TUjJwO64vIWvVks4okxDErgsZj/AK447DbH6HrQe8Q/DSa7IN3eBz30WsS7DIA1Ag9+hFfV3wni1qyvDci8RSCYXCxsy/w7jB28mHnUlybx2Vmls7zPtNv+foJY84WQef5cnvqHfNWqg5XxLh8fFFnktUa1v4wwuLbO8w2DAjYNuOuNzjI3BqNisBbWYv7G5KaCFe3ljSRkkYqHjDEbdj0GQBv5X7m/lgy4urX3LuD3o2A/eADeJx+bIyB88dDVRuooLn2e5C6YL+RYLyJWIEdwCdEq+TZJ7dDvnVQQs34rX7AgPGue6xLkeg1ZH3FRV1zRd3WVluZGU7FQ2lTkgAaUwOpHXtWpxvhwt7mWENqEcjJqx1APUjzHQ+oNb0aKE0hlwxHhvqH7zJKpvvsAMegNcfivEfoxGI3eh4Hwn69pmZ26eqMt+HFsgEAgBiCCNiMg5+o9d6zWd/cW6h4ZZIxn8jsBkZByAcH8vX+IVuh9E6gjAkJXGc5A6HJPnv8AI+pr4a2IaNSuR77vkDG7AEny90nH90Y2zXF/W3iYmdpxPTvn6w9H+26domK7xmOvbH0lduUPxYLMsV/jfAE4GN+3iKNh/eH1HeukXlok0bRyqHRxhlO4INfnKe3LZZV0ooGM4zjtqJ+WfqPOuifhZzocizuG/wDx2b7+ESfTdfqPKvU09WNSOTxNbRtpTidvXbKycpXLW00vD5mZvCGu1d+rwH8ue5Q7fL5VvcR4E7X9tdRkYjSSKZSSCUYEqV266juNu1afPELxeBfRLqa0ZjIo6tA4xKB8uv3qy2t0sqLJGQyOAysOhB6GtWKvcf5+gtJvA0SzTYz4cSgkZAKgknqQc7A4FVLgnFC93xCN4JYPboXkRZQQQVjfJOce6dTbj5VMR87exXLx8TiVJMe7dQx7SR5OnI+IAdOpAIOcVZbzjETWclzEyughlZXXfYK2QO/Vdx5ighPw6n18Nt/5Qyn5q7f4Y+9WSoDkO1MfD7YEYJTWfm7Fv8RU/XFbeW0bFeV7SoSUpSgVTOIWc3C52urNPEt5Dm5t1HwnbMkYB+fy32x0udKtW01nkiYy1LLjNtxGF1ilVxIrI6g6ZFDAqQUO4O57Vm5d4R7HbRwazJ4YIDEaTgsSBjJ6A4+lRvFeU7a5OqWIa+0iZjkHrrXGfrmtG35WuYxiPiVyMfCHVJAB2BD9fnmt41Y6qcErLxnh3tMEsOtk8RCmteoB69evkR5E188C4OlpbxwR7rGMZPViTlmPqSSfrVfPC+I9BxBfmbWPP9cV5/2XnkOZ+IXTeaxFYF+yg1P6lUcMrNxO2jljaKfBSQaSpYrqHXAIIPbtVX41zTa8OjaGyRGn0kJFAgbSezSFB0BOcHc/rUHByLbycTaGQyuiW6zEPKWZ2Z2Td+uAAOldB4bwSC2GLeGOLtlFAJ+bdT9TV4nMZVlyjhfK99fQRRqPZ4EYu7TZBkmJzJMyYy+/ugHYaeu5NffLlu0vEIBNI89t7RdeA8pyJJEQFmwfMhSPkcd661fws8UiqQGZHVS24BKkAn03rmGqX2Wzsha3C3VrPGVcR/s/ddi0ni5xgqc58+5qR1avmSQKCWIAAJJPQADJJrR4vx+3tBquJVjz8IJyzf3UHvH6CqZzV+IccltJFFb3DGdHRWeIxoVIwzg5LHGRtgfMUElykGu7yfiBGmJ0EFtnYtGrZaQjtkrt9fKrjUFyNPr4dakf7FVPzXKn9VNTtArj3OCC1mv7dRhZjbXUI7K/iKHK+RyzfbpXYa5r+LtkA1tKdlYSQO3kDh0J88EM3+6aDn8dyJJZjNpZnaRiTu2csWOo7Ad8k9qy2934LlWIKZGhyDnTvjcDcDcf0OKj9bRyHGNQY6lyGGodcb775wR2Nb9rHldJt2wSTsSAurroDdPPA2zvtXj+Lp55m3Os945d4zj8voPA6kzSsV5Wr1xMxMek4z+2Pm3rq3VnGNnOGGdwQjJnY98Y+9Ybkqryu+SGVEUDuE1s4G/Tff5HrWxZ2bKMM5YbFcjDKd9up88fesl44UZ05J90YC6vP3dXXGM49K8iLYtwxOY+X8Pems2pN5jE/P1jpvvP0RxhkclpcKgJIVgoUfDjVjBI3PzK1o8QiEcmqNsYIIIb3geoYfbqOmKkJ+II2nXk4IOMvEQRsdQBw2++M4xny30uIcOCrrTYZ3Undc4OkjH8w7/evS8Lea6kcXlzyxjlP57vI8dp1vpW4PNjnM5zMfjs7jyhx4X9okjYLYKTLjbWBhsjyYEH5NUA11LwRtBRprBmJRlyXtsnLI2265JI6fPOxpv4a81iynZJSRDNpDHsjg4Rz5Dcgn5HtXbQc/X+le6+YRvEeBRXMkErZDQNrQrgZDLhkbI3U7ZHpUJz7daYEs4Aoku28JVUadMfWV8AYAA2/wB4+VWHi/GYrSIyzuEUefVj/Co6sfQVVuWIZLqd7+4UrrXw7WM4zHDnOT6sf6nsRVbW4YymIystvAI0VF6IqqPkoAH6CslKVxtivK9ryiXtKUogpSlApSlApSlBWebeHzq8d3ZAmeH3WQbiWEnLIV7746b7nuBUjyJxWS5tNc76pfFmWQaVXwyrkCPA8hjrvvUrVU4rYXVlLLc8OAlExDT2zDILAD9rHgg6tjkevQ9Btp3xylS1eq8VWeL8xTSTG14cFeVf30z7xQA5wGx8T/y/5EdHx/iF6DGlubH+OeQliqnGBEhUZYjv0HpWKx5InhDxxX8scLPr0pGglYtjUXm6526/pWs3rCsVlMcO5ft7HM91Isk53e5nYAnA6JqOEAA6DfatTiv4p2UOyO07dMRDI+rsQCPlmlpyHaowaRGuH/juHaU/Y+7+lTkFoiABEVQOgVQoHngAetUnVjongVv8JuKLJaPGNvBlfAPUJIS6en8Q+lXeuf8AFVbh3EUvB7ttOFiucDIQ4wjEDoMhPe/vDuM32KUOoZCGVgCGBBBB6EEdRWlZzGVZjD7qrfiZZiThsxxkx6JB6aXGojy90tVprW4lYieGSJ/hkRkPyYEf41ZD81SxlThgQR1BGPXpUrw+01JnxH0j8oD/ACwAOv0NXOXlT+0eGxyoALu2DQOB/rRASug/zYC4P07jHO7WQKw1AlQclfPbHTIrl8Vp2vTyzjDt8Fq00tTzxmJ5emPwsEJLsMEiJTjcuGdhjG7AZHy2OK15pyVTWcpJhTup0t0zjG4747b+mMVq4kkDBdKITpGlsDG/UbBjt1rYsiHiYFQwBfC46YwRjG5O56V4Vqxpz5o2x8N/rt9tn09Lzqx5Z3zjvjHyjePjndiMpDCGYax7oUnO+NiQc5zjfzyCO4Nal7amPV4edB6jOfQ9eu+Qdts1uNIsiMjNgozY69SxKYb5Ajf0qJnnJ2bOR8Wf4htqx2OAAfkfOuzw1bTbly9Y6T3iO7z/ABl6Vpm3PO1usf4zPb3sW5Q6g5YE9GG4HmGHcf8AKrpyNbX8qyLaXfhRxMFw37RCT73uKQQNsH61UYVAQhgDn3jt76+TqfzL5j511n8MLAx2Csf9a7ydthnQN/8Acz9a74vztMT/AM9/y8jVpw0rExGfr/qenx36S9suSGecXHEJ/a3UAIpQJGuO+kbH5YAzuc1bKUqJtM7sYjBSlKhJXle15Qe0pSiClKUClKUClKUClKUClKUClKUGO4t1kRkdQysCrKdwQeoNVO24Xd8LY+xD2m1OSbZ3xJH3PhMeucn5+RO9XClWraa7ImMobh/4h2kpCSObeT80c6mMqe41H3f1qyqwIyNwdwRuCOxBqC43y/DeJouE1Y3VgdLKf5WH9OlVa1mueCECVmubHIXV+eDJG+nfA6jGcfI7HorqRLOa4Tlm/sfFJIjtFfL40R6KJ0GJUHqygN9vOqP+KPKXs83tES/spideBtHKepOxwG3Pzz6V0TmWw9ttA9swMiFJ7ZwQRrTdcHyYZX679K+rK6i4tYnIwsytHIveNx8S4PdWwR8gavMZRE4fn8MUOVO++Gx17EjI+dfcV2yDCnA3/Xatu64eYZpIpgS8bFCvQtjoSxPur0PyIr0RhtWkKWPxvjEcY9PM7dftmuPU1KxyvXPv3+3Pk9HS0rzEW07Y7R77R955c5jy58/Tz28v1rKsQ06ie+Dn8pI1Kx8wcH9aywgeKpVW0AjopLEDv8z/AI1K8v8AK894dEaFExpklkUhVAYsuPNsHGB+lWtMzjhjG3v4ffDOsVjM2tnGcdfTHz+2erDwbgj306wxDQPilONo+zsPnthe5ruVparFGkabKiqi/JQAP6Vo8vcuxWUXhxDJO7ufidvNj9dh2+5qUqvKIxDK9ptbMlKUqFSlKUClK8ol7SlKIKUpQKUpQKUpQKUpQKUpQKUpQKUpQK+ZIwwIYAggggjIIPUEHrX1Sgp1jM3CLpYmJNldPiIkn/R5T+T+6Sf8exzvzj+zr/xPhtr46ZOyx3I+Fz2AcbfPJ7VL8V4VHdRNFMupWH1B7Mp7EdjVe4C/tMU/C77LSRqQrnrJFn9nKpP5l937D1rp075jEsrRhHfixy1raG6XSu6wzM2QoBP7N2xvgElSf7vlXzwv8L86fa5gyjfwYV0ofQv1I+g+dWDgTe1Ws9jejMkH+jyncB1x+ymUnuQAfmAe9bXLNpPDbrHclWeMsiupJ1opwjHI2OO3oO9U1YjMT1hpp3tETWJ5Sk4owoCqAqgABRsAB0AA6Co6+40UdkjhknZEEkgQoNKsW0ga2GtjobCjy7ZGZOom94TKZXkt5ViMqKkmqMyfBr0SJ764YByN8g4XbbfKEs7cdgDaGlVWClirZUgBNZDZ6EJ7xXqBvjFfMPMVu5QLMhMmNGCfeySF3xgatLYz8WDjNQs/IoZ5T4oIk8RsujPIHeAwltWsJ31Z0atyM4NZ5eTgbgSh1Izbs6sjMdUAUKUIcKM6E+JWIIyDvtPJHNucP5stp4RKsgA0xsyt8S+JsilRnUScr7uckEDJFfMvNsCuigllcRsJRp0AOLg5JJyAPZZM7bZHriJXkJikQknVmgSGOEiJkXTGWJ8ULJli2rHulcYB65rMORBhQZANgGCR6QSfbdRGWJGTek7kn3NycmnlOabuuPW8X7yZF+E4zknWrMmANzlUcjHZT5V98P4xDcavAkSTTpLaTnAbJU+oODgjY4PlURZcqusySyzKzJ4QwkRQYjguIR1djk+PqP8AdxW7wXgPs2n39Wm3trf4cfuPE97r38Tp2xUThPNLUpSoSUpSiClKUClKUClKUSUpSiClKUClKUClKUClKUCsJtE8QS6R4gUoH7hSQSufLIrNSgUpSgUpSgUpSgUpSgUpSgUpSiX/2Q==">
            <a:extLst>
              <a:ext uri="{FF2B5EF4-FFF2-40B4-BE49-F238E27FC236}">
                <a16:creationId xmlns:a16="http://schemas.microsoft.com/office/drawing/2014/main" id="{5E3249BC-93B4-41B0-9017-5B9E15A6DC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ca-ES" altLang="es-ES" sz="1800">
              <a:solidFill>
                <a:schemeClr val="tx1"/>
              </a:solidFill>
            </a:endParaRPr>
          </a:p>
        </p:txBody>
      </p:sp>
      <p:pic>
        <p:nvPicPr>
          <p:cNvPr id="13321" name="Picture 13">
            <a:extLst>
              <a:ext uri="{FF2B5EF4-FFF2-40B4-BE49-F238E27FC236}">
                <a16:creationId xmlns:a16="http://schemas.microsoft.com/office/drawing/2014/main" id="{C0728EE4-2461-44AD-987A-EA972C4C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3" y="5584031"/>
            <a:ext cx="1011238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4">
            <a:extLst>
              <a:ext uri="{FF2B5EF4-FFF2-40B4-BE49-F238E27FC236}">
                <a16:creationId xmlns:a16="http://schemas.microsoft.com/office/drawing/2014/main" id="{6A4A375E-DF6C-4C6A-9A30-DDD342D1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612" y="5781675"/>
            <a:ext cx="104298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5">
            <a:extLst>
              <a:ext uri="{FF2B5EF4-FFF2-40B4-BE49-F238E27FC236}">
                <a16:creationId xmlns:a16="http://schemas.microsoft.com/office/drawing/2014/main" id="{DF7FAC5D-0BAD-41DC-964E-E25394A1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49" y="5432425"/>
            <a:ext cx="2397125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229B181-8EDF-4408-9087-BCF7E67FD5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s-ES" altLang="es-ES" sz="3600">
                <a:solidFill>
                  <a:srgbClr val="FFFFFF"/>
                </a:solidFill>
              </a:rPr>
              <a:t>Declarative-Non Declarative Memories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677" name="Rectangle 3">
            <a:extLst>
              <a:ext uri="{FF2B5EF4-FFF2-40B4-BE49-F238E27FC236}">
                <a16:creationId xmlns:a16="http://schemas.microsoft.com/office/drawing/2014/main" id="{3596FE0B-D4E7-4DAF-B060-FAB15138FF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4727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7" name="Rectangle 73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8" name="Rectangle 75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CC33CAA5-D853-46CB-AEAC-93B2B7F8D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s-ES" altLang="es-ES" sz="3600">
                <a:solidFill>
                  <a:srgbClr val="FFFFFF"/>
                </a:solidFill>
              </a:rPr>
              <a:t>Declarative memory</a:t>
            </a:r>
          </a:p>
        </p:txBody>
      </p:sp>
      <p:sp>
        <p:nvSpPr>
          <p:cNvPr id="30729" name="Rectangle 77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0730" name="Rectangle 3">
            <a:extLst>
              <a:ext uri="{FF2B5EF4-FFF2-40B4-BE49-F238E27FC236}">
                <a16:creationId xmlns:a16="http://schemas.microsoft.com/office/drawing/2014/main" id="{3A865014-65AF-45F5-A973-F00137FD2E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17158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802BC-FD03-4D10-8F7E-6E9F79F91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rgbClr val="FFFFFF"/>
                </a:solidFill>
              </a:rPr>
              <a:t>Autobiographical memories</a:t>
            </a:r>
            <a:endParaRPr lang="en-GB" sz="3600">
              <a:solidFill>
                <a:srgbClr val="FFFFFF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04648C8-E6E4-4411-AD89-A62B28906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735500" cy="3335519"/>
          </a:xfrm>
        </p:spPr>
        <p:txBody>
          <a:bodyPr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9BD77D3-E2E0-44C1-A8CD-AFED7E780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4" r="12142" b="1"/>
          <a:stretch/>
        </p:blipFill>
        <p:spPr>
          <a:xfrm>
            <a:off x="6096000" y="-2655"/>
            <a:ext cx="2322804" cy="19838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AD00D79-5760-4CA2-AB55-BE9EB960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68" r="-2" b="-669"/>
          <a:stretch/>
        </p:blipFill>
        <p:spPr>
          <a:xfrm>
            <a:off x="4810465" y="2841170"/>
            <a:ext cx="7374154" cy="40579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E5789D-8C9F-4659-98D6-0E5FC437CE3B}"/>
              </a:ext>
            </a:extLst>
          </p:cNvPr>
          <p:cNvSpPr/>
          <p:nvPr/>
        </p:nvSpPr>
        <p:spPr>
          <a:xfrm>
            <a:off x="4670202" y="1975991"/>
            <a:ext cx="50626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Alive inside (Effect of music on Alzheimer’s patients:</a:t>
            </a:r>
          </a:p>
          <a:p>
            <a:pPr>
              <a:spcAft>
                <a:spcPts val="600"/>
              </a:spcAft>
            </a:pPr>
            <a:r>
              <a:rPr lang="en-GB" dirty="0">
                <a:hlinkClick r:id="rId4"/>
              </a:rPr>
              <a:t>https://www.youtube.com/watch?v=I7GF7_xyeH8</a:t>
            </a:r>
            <a:endParaRPr lang="en-GB" dirty="0"/>
          </a:p>
          <a:p>
            <a:pPr>
              <a:spcAft>
                <a:spcPts val="6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934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F66CD49-27D9-498C-BA9F-526970921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3193" y="190501"/>
            <a:ext cx="9225422" cy="13177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800" dirty="0"/>
              <a:t>Non-declarative, </a:t>
            </a:r>
            <a:br>
              <a:rPr lang="en-US" altLang="es-ES" sz="3800" dirty="0"/>
            </a:br>
            <a:r>
              <a:rPr lang="en-US" altLang="es-ES" sz="3800" dirty="0"/>
              <a:t>Procedural memory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13CF059-CEC2-4EB8-A0D3-8A4A2D7D7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47851" y="1905001"/>
            <a:ext cx="8569325" cy="46196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spcAft>
                <a:spcPct val="25000"/>
              </a:spcAft>
            </a:pPr>
            <a:r>
              <a:rPr lang="en-US" altLang="es-ES" sz="2400" i="1" dirty="0">
                <a:cs typeface="Arial" panose="020B0604020202020204" pitchFamily="34" charset="0"/>
              </a:rPr>
              <a:t>How does the melody go? How should I play this phrase with this instrument?</a:t>
            </a:r>
          </a:p>
          <a:p>
            <a:pPr eaLnBrk="1" hangingPunct="1">
              <a:lnSpc>
                <a:spcPct val="80000"/>
              </a:lnSpc>
              <a:spcAft>
                <a:spcPct val="25000"/>
              </a:spcAft>
            </a:pPr>
            <a:r>
              <a:rPr lang="en-US" altLang="es-ES" sz="2400" dirty="0">
                <a:cs typeface="Arial" panose="020B0604020202020204" pitchFamily="34" charset="0"/>
              </a:rPr>
              <a:t>Procedural knowledge is slowly acquired, usually “by doing”, it is very long-lasting</a:t>
            </a:r>
          </a:p>
          <a:p>
            <a:pPr eaLnBrk="1" hangingPunct="1">
              <a:lnSpc>
                <a:spcPct val="80000"/>
              </a:lnSpc>
              <a:spcAft>
                <a:spcPct val="25000"/>
              </a:spcAft>
            </a:pPr>
            <a:r>
              <a:rPr lang="en-US" altLang="es-ES" sz="2400" dirty="0">
                <a:cs typeface="Arial" panose="020B0604020202020204" pitchFamily="34" charset="0"/>
              </a:rPr>
              <a:t>Usually related to “sequences” of sensory/motor representations (e.g., finger movements, notes, etc.) </a:t>
            </a:r>
            <a:r>
              <a:rPr lang="en-US" altLang="es-ES" sz="2400" dirty="0">
                <a:latin typeface="Gill Sans Ultra Bold" panose="020B0A02020104020203" pitchFamily="34" charset="0"/>
                <a:cs typeface="Arial" panose="020B0604020202020204" pitchFamily="34" charset="0"/>
              </a:rPr>
              <a:t>-&gt;</a:t>
            </a:r>
            <a:r>
              <a:rPr lang="en-US" altLang="es-ES" sz="2400" dirty="0">
                <a:cs typeface="Arial" panose="020B0604020202020204" pitchFamily="34" charset="0"/>
              </a:rPr>
              <a:t> Grammars (they define “correct sequences”)</a:t>
            </a:r>
          </a:p>
          <a:p>
            <a:pPr eaLnBrk="1" hangingPunct="1">
              <a:lnSpc>
                <a:spcPct val="80000"/>
              </a:lnSpc>
              <a:spcAft>
                <a:spcPct val="25000"/>
              </a:spcAft>
            </a:pPr>
            <a:r>
              <a:rPr lang="en-US" altLang="es-ES" sz="2400" dirty="0">
                <a:cs typeface="Arial" panose="020B0604020202020204" pitchFamily="34" charset="0"/>
              </a:rPr>
              <a:t>Difficult to retrieve verbally, often causing interference</a:t>
            </a:r>
          </a:p>
          <a:p>
            <a:pPr eaLnBrk="1" hangingPunct="1">
              <a:lnSpc>
                <a:spcPct val="80000"/>
              </a:lnSpc>
              <a:spcAft>
                <a:spcPct val="25000"/>
              </a:spcAft>
            </a:pPr>
            <a:r>
              <a:rPr lang="en-US" altLang="es-ES" sz="2400" dirty="0">
                <a:cs typeface="Arial" panose="020B0604020202020204" pitchFamily="34" charset="0"/>
              </a:rPr>
              <a:t>After some amount of practice knowledge is “compiled” into big chunks that are not accessible to introspection </a:t>
            </a:r>
          </a:p>
          <a:p>
            <a:pPr eaLnBrk="1" hangingPunct="1">
              <a:lnSpc>
                <a:spcPct val="80000"/>
              </a:lnSpc>
              <a:spcAft>
                <a:spcPct val="25000"/>
              </a:spcAft>
            </a:pPr>
            <a:r>
              <a:rPr lang="en-US" altLang="es-ES" sz="2400" dirty="0">
                <a:cs typeface="Arial" panose="020B0604020202020204" pitchFamily="34" charset="0"/>
              </a:rPr>
              <a:t>how the chess expert knows the best movement? -&gt; nothing to do with Deep Blue!!!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s-ES" sz="2400" i="1" dirty="0"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photo, riding, man, woman&#10;&#10;Description automatically generated">
            <a:extLst>
              <a:ext uri="{FF2B5EF4-FFF2-40B4-BE49-F238E27FC236}">
                <a16:creationId xmlns:a16="http://schemas.microsoft.com/office/drawing/2014/main" id="{68ADCF4D-EE1E-411B-8BF3-1BCFF6D1A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30" b="15205"/>
          <a:stretch/>
        </p:blipFill>
        <p:spPr>
          <a:xfrm>
            <a:off x="6594934" y="0"/>
            <a:ext cx="6076950" cy="19376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888C18-7E74-4A98-A7B4-A5C43583A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36840-698D-4B5F-A7C0-101AD48D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E559A7-5D70-43FD-A05B-8EC91BD2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6"/>
            <a:ext cx="5977937" cy="1354298"/>
          </a:xfrm>
        </p:spPr>
        <p:txBody>
          <a:bodyPr>
            <a:normAutofit/>
          </a:bodyPr>
          <a:lstStyle/>
          <a:p>
            <a:r>
              <a:rPr lang="es-ES" sz="4000" dirty="0" err="1">
                <a:solidFill>
                  <a:srgbClr val="FFFFFF"/>
                </a:solidFill>
              </a:rPr>
              <a:t>Implicit</a:t>
            </a:r>
            <a:r>
              <a:rPr lang="es-ES" sz="4000" dirty="0">
                <a:solidFill>
                  <a:srgbClr val="FFFFFF"/>
                </a:solidFill>
              </a:rPr>
              <a:t> musical </a:t>
            </a:r>
            <a:r>
              <a:rPr lang="es-ES" sz="4000" dirty="0" err="1">
                <a:solidFill>
                  <a:srgbClr val="FFFFFF"/>
                </a:solidFill>
              </a:rPr>
              <a:t>knowledge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87CF8B-62D0-4B7B-ABD0-1FA7E3CF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Western listeners, even those without musical instruction, have extensive knowledge of typical tonal and harmonic patterns (and melodic, rhythmic and metric patterns too!): tonal hierarchies (i.e., “key”)</a:t>
            </a:r>
          </a:p>
          <a:p>
            <a:r>
              <a:rPr lang="es-ES" dirty="0">
                <a:solidFill>
                  <a:srgbClr val="FFFFFF"/>
                </a:solidFill>
              </a:rPr>
              <a:t>S</a:t>
            </a:r>
            <a:r>
              <a:rPr lang="en-US" dirty="0" err="1">
                <a:solidFill>
                  <a:srgbClr val="FFFFFF"/>
                </a:solidFill>
              </a:rPr>
              <a:t>tatistical</a:t>
            </a:r>
            <a:r>
              <a:rPr lang="en-US" dirty="0">
                <a:solidFill>
                  <a:srgbClr val="FFFFFF"/>
                </a:solidFill>
              </a:rPr>
              <a:t> regularities are extracted from musical input by the learning brain provided proper and frequent exposure (the cues for the tonal hierarchy (the key) are present in the surface details of a melody – duration and frequency of occurrence of pitches-)</a:t>
            </a:r>
          </a:p>
          <a:p>
            <a:r>
              <a:rPr lang="en-US" dirty="0">
                <a:solidFill>
                  <a:srgbClr val="FFFFFF"/>
                </a:solidFill>
              </a:rPr>
              <a:t>Knowledgeable listeners, even from another culture, can pick up on those cues, provided a certain amount of exposure</a:t>
            </a:r>
          </a:p>
          <a:p>
            <a:endParaRPr lang="en-US" sz="1500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2BE5A-770A-4799-BE6D-CE0BD0AD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65B34-178C-456D-94B5-7D393079A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4" r="1" b="30471"/>
          <a:stretch/>
        </p:blipFill>
        <p:spPr>
          <a:xfrm>
            <a:off x="7611902" y="10"/>
            <a:ext cx="4578557" cy="33969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5B58713-80A3-4F72-8ADA-A63E6BA8B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B6924E-515C-440C-A9A6-36D64D5C4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106"/>
          <a:stretch/>
        </p:blipFill>
        <p:spPr>
          <a:xfrm>
            <a:off x="7611902" y="3461004"/>
            <a:ext cx="4580097" cy="3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40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D93DE13-A410-43DD-9B1D-9D483BB1D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s-ES" dirty="0"/>
              <a:t>Types of retrieval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10CF28A-B289-4FF3-8150-0A10C5E1A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66988" y="1905001"/>
            <a:ext cx="7491412" cy="46196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s-ES" sz="2600" dirty="0"/>
              <a:t>Retrieval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s-ES" sz="2400" dirty="0"/>
              <a:t>Recognition: acknowledgement that a pattern in STM is stored in LTM (did you hear this song before? Does it sound familiar?) Recognition may happen without further recall or reminding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s-ES" sz="2400" dirty="0"/>
              <a:t>Recall or Recollection: activation of a LTM encoded pattern by a “diffuse” effort of will (what is the title of this song? Who was the composer?)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s-ES" sz="2400" dirty="0"/>
              <a:t>Reminding: activation of a LTM encoded pattern by a pattern in STM (which memories are activated by listening to this song?)</a:t>
            </a:r>
          </a:p>
          <a:p>
            <a:pPr marL="384048" lvl="2" indent="0" eaLnBrk="1" hangingPunct="1">
              <a:lnSpc>
                <a:spcPct val="90000"/>
              </a:lnSpc>
              <a:buNone/>
            </a:pPr>
            <a:endParaRPr lang="en-GB" altLang="es-ES" sz="2000" dirty="0"/>
          </a:p>
        </p:txBody>
      </p:sp>
      <p:sp>
        <p:nvSpPr>
          <p:cNvPr id="11268" name="AutoShape 4">
            <a:hlinkClick r:id="" action="ppaction://noaction" highlightClick="1">
              <a:snd r:embed="rId3" name="13 - celia cruz etc - come together {venir juntos} - tropical tribute to the beatles.wav"/>
            </a:hlinkClick>
            <a:extLst>
              <a:ext uri="{FF2B5EF4-FFF2-40B4-BE49-F238E27FC236}">
                <a16:creationId xmlns:a16="http://schemas.microsoft.com/office/drawing/2014/main" id="{B1FBC1F0-9BC0-41A0-8B8F-8F2223E1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1989138"/>
            <a:ext cx="431800" cy="431800"/>
          </a:xfrm>
          <a:prstGeom prst="actionButtonSound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ES" sz="1800">
              <a:solidFill>
                <a:schemeClr val="tx1"/>
              </a:solidFill>
            </a:endParaRPr>
          </a:p>
        </p:txBody>
      </p:sp>
      <p:sp>
        <p:nvSpPr>
          <p:cNvPr id="11269" name="Down Arrow 1">
            <a:extLst>
              <a:ext uri="{FF2B5EF4-FFF2-40B4-BE49-F238E27FC236}">
                <a16:creationId xmlns:a16="http://schemas.microsoft.com/office/drawing/2014/main" id="{EDD74E49-BDC5-447D-914B-F4EA49015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2492376"/>
            <a:ext cx="647700" cy="4105275"/>
          </a:xfrm>
          <a:prstGeom prst="downArrow">
            <a:avLst>
              <a:gd name="adj1" fmla="val 50000"/>
              <a:gd name="adj2" fmla="val 50031"/>
            </a:avLst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a-ES" altLang="es-ES" sz="1800">
                <a:solidFill>
                  <a:schemeClr val="tx1"/>
                </a:solidFill>
              </a:rPr>
              <a:t>Decoding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a-ES" altLang="es-ES" sz="1800">
                <a:solidFill>
                  <a:schemeClr val="tx1"/>
                </a:solidFill>
              </a:rPr>
              <a:t> depth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9A682-79BF-42A7-84AC-12E21B784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s-ES" sz="3600" dirty="0" err="1">
                <a:solidFill>
                  <a:srgbClr val="FFFFFF"/>
                </a:solidFill>
              </a:rPr>
              <a:t>Phrasing</a:t>
            </a:r>
            <a:br>
              <a:rPr lang="es-ES" sz="3600" dirty="0">
                <a:solidFill>
                  <a:srgbClr val="FFFFFF"/>
                </a:solidFill>
              </a:rPr>
            </a:br>
            <a:br>
              <a:rPr lang="es-ES" sz="3600" dirty="0">
                <a:solidFill>
                  <a:srgbClr val="FFFFFF"/>
                </a:solidFill>
              </a:rPr>
            </a:b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way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notes are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joined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/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separated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/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played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into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meaningful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“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unit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”,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which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separates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from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previous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one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from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next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one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br>
              <a:rPr lang="es-ES" sz="2000" dirty="0">
                <a:solidFill>
                  <a:srgbClr val="FFFF00"/>
                </a:solidFill>
              </a:rPr>
            </a:br>
            <a:br>
              <a:rPr lang="es-ES" sz="2000" dirty="0">
                <a:solidFill>
                  <a:srgbClr val="FFFF00"/>
                </a:solidFill>
              </a:rPr>
            </a:b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 musical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resource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to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help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segmentation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short-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term</a:t>
            </a:r>
            <a:r>
              <a:rPr lang="es-E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memory</a:t>
            </a:r>
            <a:br>
              <a:rPr lang="en-US" sz="2000" dirty="0"/>
            </a:br>
            <a:br>
              <a:rPr lang="en-US" sz="2000" dirty="0">
                <a:solidFill>
                  <a:srgbClr val="FFFF00"/>
                </a:solidFill>
              </a:rPr>
            </a:br>
            <a:endParaRPr lang="en-GB" sz="3600" dirty="0">
              <a:solidFill>
                <a:srgbClr val="FFFF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4BFB88-C693-4B35-B440-7FA9BDE08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31809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350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F86FF-7765-4ECF-9D5B-BC13A373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33269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ES" sz="4900" b="1" dirty="0" err="1"/>
              <a:t>Themes</a:t>
            </a:r>
            <a:r>
              <a:rPr lang="es-ES" sz="4900" b="1" dirty="0"/>
              <a:t>, </a:t>
            </a:r>
            <a:r>
              <a:rPr lang="es-ES" sz="4900" b="1" dirty="0" err="1"/>
              <a:t>variations</a:t>
            </a:r>
            <a:r>
              <a:rPr lang="es-ES" sz="4900" b="1" dirty="0"/>
              <a:t> and motives</a:t>
            </a:r>
            <a:br>
              <a:rPr lang="es-ES" sz="3100" dirty="0"/>
            </a:br>
            <a:r>
              <a:rPr lang="es-ES" sz="3100" dirty="0"/>
              <a:t>Musical </a:t>
            </a:r>
            <a:r>
              <a:rPr lang="es-ES" sz="3100" dirty="0" err="1"/>
              <a:t>strategies</a:t>
            </a:r>
            <a:r>
              <a:rPr lang="es-ES" sz="3100" dirty="0"/>
              <a:t> </a:t>
            </a:r>
            <a:r>
              <a:rPr lang="es-ES" sz="3100" dirty="0" err="1"/>
              <a:t>to</a:t>
            </a:r>
            <a:r>
              <a:rPr lang="es-ES" sz="3100" dirty="0"/>
              <a:t> </a:t>
            </a:r>
            <a:r>
              <a:rPr lang="es-ES" sz="3100" dirty="0" err="1"/>
              <a:t>increase</a:t>
            </a:r>
            <a:r>
              <a:rPr lang="es-ES" sz="3100" dirty="0"/>
              <a:t> </a:t>
            </a:r>
            <a:r>
              <a:rPr lang="es-ES" sz="3100" dirty="0" err="1"/>
              <a:t>the</a:t>
            </a:r>
            <a:r>
              <a:rPr lang="es-ES" sz="3100" dirty="0"/>
              <a:t> </a:t>
            </a:r>
            <a:r>
              <a:rPr lang="es-ES" sz="3100" dirty="0" err="1"/>
              <a:t>memorability</a:t>
            </a:r>
            <a:r>
              <a:rPr lang="es-ES" sz="3100" dirty="0"/>
              <a:t> and </a:t>
            </a:r>
            <a:r>
              <a:rPr lang="es-ES" sz="3100" dirty="0" err="1"/>
              <a:t>association</a:t>
            </a:r>
            <a:r>
              <a:rPr lang="es-ES" sz="3100" dirty="0"/>
              <a:t> </a:t>
            </a:r>
            <a:r>
              <a:rPr lang="es-ES" sz="3100" dirty="0" err="1"/>
              <a:t>of</a:t>
            </a:r>
            <a:r>
              <a:rPr lang="es-ES" sz="3100" dirty="0"/>
              <a:t> musical </a:t>
            </a:r>
            <a:r>
              <a:rPr lang="es-ES" sz="3100" dirty="0" err="1"/>
              <a:t>materials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4CFE4F-B2BD-48BD-AE2B-28E6B6187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9122"/>
              </p:ext>
            </p:extLst>
          </p:nvPr>
        </p:nvGraphicFramePr>
        <p:xfrm>
          <a:off x="478970" y="618830"/>
          <a:ext cx="11440887" cy="4068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510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3C3B4F7-B764-4AB0-B690-887DDC674B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0360" y="236220"/>
            <a:ext cx="2786888" cy="1527175"/>
          </a:xfrm>
        </p:spPr>
        <p:txBody>
          <a:bodyPr>
            <a:normAutofit/>
          </a:bodyPr>
          <a:lstStyle/>
          <a:p>
            <a:pPr eaLnBrk="1" hangingPunct="1"/>
            <a:r>
              <a:rPr lang="es-ES" altLang="es-ES" dirty="0" err="1"/>
              <a:t>Memories</a:t>
            </a:r>
            <a:endParaRPr lang="en-US" altLang="es-ES" dirty="0"/>
          </a:p>
        </p:txBody>
      </p:sp>
      <p:pic>
        <p:nvPicPr>
          <p:cNvPr id="7171" name="Picture 3" descr="Snyder1b">
            <a:extLst>
              <a:ext uri="{FF2B5EF4-FFF2-40B4-BE49-F238E27FC236}">
                <a16:creationId xmlns:a16="http://schemas.microsoft.com/office/drawing/2014/main" id="{A973FC53-0496-4914-903D-26A8D0E2A3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5" r="-859" b="11304"/>
          <a:stretch>
            <a:fillRect/>
          </a:stretch>
        </p:blipFill>
        <p:spPr>
          <a:xfrm>
            <a:off x="3282315" y="0"/>
            <a:ext cx="8569325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2" name="Line 4">
            <a:extLst>
              <a:ext uri="{FF2B5EF4-FFF2-40B4-BE49-F238E27FC236}">
                <a16:creationId xmlns:a16="http://schemas.microsoft.com/office/drawing/2014/main" id="{32597191-1A6A-4617-A3D8-249DC216D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71372" y="1665352"/>
            <a:ext cx="0" cy="1368425"/>
          </a:xfrm>
          <a:prstGeom prst="line">
            <a:avLst/>
          </a:prstGeom>
          <a:noFill/>
          <a:ln w="31750">
            <a:solidFill>
              <a:schemeClr val="tx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7173" name="AutoShape 5">
            <a:extLst>
              <a:ext uri="{FF2B5EF4-FFF2-40B4-BE49-F238E27FC236}">
                <a16:creationId xmlns:a16="http://schemas.microsoft.com/office/drawing/2014/main" id="{2F02E4CF-5376-4955-BD2F-7A4B3BC15BF9}"/>
              </a:ext>
            </a:extLst>
          </p:cNvPr>
          <p:cNvSpPr>
            <a:spLocks/>
          </p:cNvSpPr>
          <p:nvPr/>
        </p:nvSpPr>
        <p:spPr bwMode="auto">
          <a:xfrm>
            <a:off x="9702225" y="5121340"/>
            <a:ext cx="1495425" cy="1265237"/>
          </a:xfrm>
          <a:prstGeom prst="borderCallout1">
            <a:avLst>
              <a:gd name="adj1" fmla="val 9032"/>
              <a:gd name="adj2" fmla="val 105097"/>
              <a:gd name="adj3" fmla="val -239287"/>
              <a:gd name="adj4" fmla="val -21609"/>
            </a:avLst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ES" sz="1800">
                <a:solidFill>
                  <a:schemeClr val="tx1"/>
                </a:solidFill>
              </a:rPr>
              <a:t>Top-down (knowledge based) influences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CFCD50F-4BF3-4733-BD42-5567080A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C62DAE33-71E3-423E-BC3E-E376332526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pPr eaLnBrk="1" hangingPunct="1"/>
            <a:endParaRPr lang="es-ES_tradnl" altLang="es-E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7C2466A-2320-4205-BDC2-056CD8BC2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B89CE91-1AD4-4932-963F-9D7664A0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36" y="866721"/>
            <a:ext cx="2784700" cy="231826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24F77B6-3AFC-4981-A39A-15994073E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622A300-A12E-4C3D-A574-71AFFA8F2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B7D21A87-2874-4438-84BA-E02F7C632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B0A69F5-520C-404C-9614-071AAE13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E81C631-C387-4D10-9124-804717B6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560" y="2601842"/>
            <a:ext cx="2229465" cy="3231109"/>
          </a:xfrm>
          <a:prstGeom prst="rect">
            <a:avLst/>
          </a:prstGeom>
        </p:spPr>
      </p:pic>
      <p:sp>
        <p:nvSpPr>
          <p:cNvPr id="51203" name="Rectangle 3">
            <a:extLst>
              <a:ext uri="{FF2B5EF4-FFF2-40B4-BE49-F238E27FC236}">
                <a16:creationId xmlns:a16="http://schemas.microsoft.com/office/drawing/2014/main" id="{3D92BA55-D3F5-48F1-8669-4ED1FD5B11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28459" y="2198914"/>
            <a:ext cx="5005205" cy="402414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_tradnl" altLang="es-ES" dirty="0"/>
              <a:t>“</a:t>
            </a:r>
            <a:r>
              <a:rPr lang="es-ES_tradnl" altLang="es-ES" sz="2400" dirty="0" err="1"/>
              <a:t>The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problem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of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perception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is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initially</a:t>
            </a:r>
            <a:r>
              <a:rPr lang="es-ES_tradnl" altLang="es-ES" sz="2400" dirty="0"/>
              <a:t> a </a:t>
            </a:r>
            <a:r>
              <a:rPr lang="es-ES_tradnl" altLang="es-ES" sz="2400" dirty="0" err="1"/>
              <a:t>problem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of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taxonomy</a:t>
            </a:r>
            <a:r>
              <a:rPr lang="es-ES_tradnl" altLang="es-ES" sz="2400" dirty="0"/>
              <a:t> in </a:t>
            </a:r>
            <a:r>
              <a:rPr lang="es-ES_tradnl" altLang="es-ES" sz="2400" dirty="0" err="1"/>
              <a:t>which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the</a:t>
            </a:r>
            <a:r>
              <a:rPr lang="es-ES_tradnl" altLang="es-ES" sz="2400" dirty="0"/>
              <a:t> individual animal </a:t>
            </a:r>
            <a:r>
              <a:rPr lang="es-ES_tradnl" altLang="es-ES" sz="2400" dirty="0" err="1"/>
              <a:t>must</a:t>
            </a:r>
            <a:r>
              <a:rPr lang="es-ES_tradnl" altLang="es-ES" sz="2400" dirty="0"/>
              <a:t> “</a:t>
            </a:r>
            <a:r>
              <a:rPr lang="es-ES_tradnl" altLang="es-ES" sz="2400" dirty="0" err="1"/>
              <a:t>classify</a:t>
            </a:r>
            <a:r>
              <a:rPr lang="es-ES_tradnl" altLang="es-ES" sz="2400" dirty="0"/>
              <a:t>” </a:t>
            </a:r>
            <a:r>
              <a:rPr lang="es-ES_tradnl" altLang="es-ES" sz="2400" dirty="0" err="1"/>
              <a:t>the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things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of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its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world</a:t>
            </a:r>
            <a:r>
              <a:rPr lang="es-ES_tradnl" altLang="es-ES" sz="2400" dirty="0"/>
              <a:t> (…) </a:t>
            </a:r>
            <a:r>
              <a:rPr lang="es-ES_tradnl" altLang="es-ES" sz="2400" dirty="0" err="1"/>
              <a:t>The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internal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taxonomy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of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perception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is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adaptive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but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is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not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necessarily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veridical</a:t>
            </a:r>
            <a:r>
              <a:rPr lang="es-ES_tradnl" altLang="es-ES" sz="2400" dirty="0"/>
              <a:t> in </a:t>
            </a:r>
            <a:r>
              <a:rPr lang="es-ES_tradnl" altLang="es-ES" sz="2400" dirty="0" err="1"/>
              <a:t>the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sense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that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it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is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concordant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with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the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descriptions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of</a:t>
            </a:r>
            <a:r>
              <a:rPr lang="es-ES_tradnl" altLang="es-ES" sz="2400" dirty="0"/>
              <a:t> </a:t>
            </a:r>
            <a:r>
              <a:rPr lang="es-ES_tradnl" altLang="es-ES" sz="2400" dirty="0" err="1"/>
              <a:t>physics</a:t>
            </a:r>
            <a:r>
              <a:rPr lang="es-ES_tradnl" altLang="es-ES" sz="2400" dirty="0"/>
              <a:t>”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s-ES_tradnl" altLang="es-ES" sz="2400" dirty="0"/>
              <a:t>	Edelman, </a:t>
            </a:r>
            <a:r>
              <a:rPr lang="es-ES_tradnl" altLang="es-ES" sz="2400" i="1" dirty="0"/>
              <a:t>Neural </a:t>
            </a:r>
            <a:r>
              <a:rPr lang="es-ES_tradnl" altLang="es-ES" sz="2400" i="1" dirty="0" err="1"/>
              <a:t>Darwinism</a:t>
            </a:r>
            <a:r>
              <a:rPr lang="es-ES_tradnl" altLang="es-ES" sz="2400" dirty="0"/>
              <a:t>, p. 26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4D683B1-E7B7-4AF5-8BF1-00757F13F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B07ECB0-AC96-4F4F-AB0C-44EA1353C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4" name="Rectangle 72">
            <a:extLst>
              <a:ext uri="{FF2B5EF4-FFF2-40B4-BE49-F238E27FC236}">
                <a16:creationId xmlns:a16="http://schemas.microsoft.com/office/drawing/2014/main" id="{151FCA92-37FC-419D-880C-DEE030371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CA0B96F6-065B-43CB-A4DE-0039B8A17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28459" y="634946"/>
            <a:ext cx="4821283" cy="693111"/>
          </a:xfrm>
        </p:spPr>
        <p:txBody>
          <a:bodyPr>
            <a:normAutofit fontScale="90000"/>
          </a:bodyPr>
          <a:lstStyle/>
          <a:p>
            <a:pPr eaLnBrk="1" hangingPunct="1"/>
            <a:endParaRPr lang="en-US" altLang="es-ES" dirty="0"/>
          </a:p>
        </p:txBody>
      </p:sp>
      <p:sp>
        <p:nvSpPr>
          <p:cNvPr id="53255" name="Rectangle 74">
            <a:extLst>
              <a:ext uri="{FF2B5EF4-FFF2-40B4-BE49-F238E27FC236}">
                <a16:creationId xmlns:a16="http://schemas.microsoft.com/office/drawing/2014/main" id="{49F734FC-80ED-4400-9FB7-5800EE74A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2" name="Picture 4" descr="categories2">
            <a:extLst>
              <a:ext uri="{FF2B5EF4-FFF2-40B4-BE49-F238E27FC236}">
                <a16:creationId xmlns:a16="http://schemas.microsoft.com/office/drawing/2014/main" id="{DC57F41F-B67A-48A2-BD0B-CF779422F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0" t="55267"/>
          <a:stretch>
            <a:fillRect/>
          </a:stretch>
        </p:blipFill>
        <p:spPr bwMode="auto">
          <a:xfrm>
            <a:off x="522152" y="473902"/>
            <a:ext cx="2657069" cy="31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6" name="Rectangle 76">
            <a:extLst>
              <a:ext uri="{FF2B5EF4-FFF2-40B4-BE49-F238E27FC236}">
                <a16:creationId xmlns:a16="http://schemas.microsoft.com/office/drawing/2014/main" id="{F54C209B-0440-412E-BEBF-D8694B5A0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257" name="Straight Connector 78">
            <a:extLst>
              <a:ext uri="{FF2B5EF4-FFF2-40B4-BE49-F238E27FC236}">
                <a16:creationId xmlns:a16="http://schemas.microsoft.com/office/drawing/2014/main" id="{CBEEBACE-87BA-4CA1-BF49-0E9ABA508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8" name="Rectangle 80">
            <a:extLst>
              <a:ext uri="{FF2B5EF4-FFF2-40B4-BE49-F238E27FC236}">
                <a16:creationId xmlns:a16="http://schemas.microsoft.com/office/drawing/2014/main" id="{FDA25563-C462-4DA6-BB84-8243A6C7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0461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table, person, sitting&#10;&#10;Description automatically generated">
            <a:extLst>
              <a:ext uri="{FF2B5EF4-FFF2-40B4-BE49-F238E27FC236}">
                <a16:creationId xmlns:a16="http://schemas.microsoft.com/office/drawing/2014/main" id="{3D1B8177-707E-4308-ACED-D830F6621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7" y="4192279"/>
            <a:ext cx="2784700" cy="1461967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64044755-AC7C-421A-B935-8BA9A23F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D4B3FA-7917-464D-97A7-8438B8D31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183" y="2601842"/>
            <a:ext cx="2100220" cy="3231109"/>
          </a:xfrm>
          <a:prstGeom prst="rect">
            <a:avLst/>
          </a:prstGeom>
        </p:spPr>
      </p:pic>
      <p:sp>
        <p:nvSpPr>
          <p:cNvPr id="53251" name="Rectangle 3">
            <a:extLst>
              <a:ext uri="{FF2B5EF4-FFF2-40B4-BE49-F238E27FC236}">
                <a16:creationId xmlns:a16="http://schemas.microsoft.com/office/drawing/2014/main" id="{53FACDB1-47F8-490C-9473-C9C9436D7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29595" y="1534887"/>
            <a:ext cx="5540672" cy="468816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s-ES" sz="2800" i="1" dirty="0"/>
              <a:t>The animals are divided into: (a) belonging to the emperor, (b) embalmed, (c) tame, (d) sucking pigs, (e) sirens, (f) fabulous, (g) stray dogs, (h) included in the present classification, (</a:t>
            </a:r>
            <a:r>
              <a:rPr lang="en-US" altLang="es-ES" sz="2800" i="1" dirty="0" err="1"/>
              <a:t>i</a:t>
            </a:r>
            <a:r>
              <a:rPr lang="en-US" altLang="es-ES" sz="2800" i="1" dirty="0"/>
              <a:t>) frenzied, (j) innumerable, (k) drawn with a very fine camelhair brush, (l) et cetera, (m) having just broken the water pitcher, (n) that from along way off look like flies.</a:t>
            </a:r>
            <a:br>
              <a:rPr lang="en-US" altLang="es-ES" sz="2800" i="1" dirty="0"/>
            </a:br>
            <a:br>
              <a:rPr lang="en-US" altLang="es-ES" sz="2800" i="1" dirty="0"/>
            </a:br>
            <a:r>
              <a:rPr lang="en-US" altLang="es-ES" sz="2600" dirty="0"/>
              <a:t>Jorge Luis Borges,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s-ES" sz="2600" dirty="0"/>
              <a:t>	The analytical language of John Wilkins</a:t>
            </a:r>
            <a:br>
              <a:rPr lang="en-US" altLang="es-ES" sz="1900" dirty="0"/>
            </a:br>
            <a:endParaRPr lang="en-US" altLang="es-ES" sz="19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225A9B-20AD-4869-96C9-770E8E704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4D5E4E-F019-44AF-AF49-8FBBFBBE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9E9F8-71C3-43FE-B13F-DA7E2F9D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s-ES">
                <a:solidFill>
                  <a:srgbClr val="FFFFFF"/>
                </a:solidFill>
              </a:rPr>
              <a:t>What happens with this music?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C73E59-8384-4652-80F3-5E3DD350B2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063264"/>
              </p:ext>
            </p:extLst>
          </p:nvPr>
        </p:nvGraphicFramePr>
        <p:xfrm>
          <a:off x="370704" y="643467"/>
          <a:ext cx="11467070" cy="391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523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C068B9E7-BA6A-47BE-8DAC-5A7D79E0B1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" altLang="en-US" sz="2800" dirty="0"/>
              <a:t>Can </a:t>
            </a:r>
            <a:r>
              <a:rPr lang="es-ES" altLang="en-US" sz="2800" dirty="0" err="1"/>
              <a:t>we</a:t>
            </a:r>
            <a:r>
              <a:rPr lang="es-ES" altLang="en-US" sz="2800" dirty="0"/>
              <a:t> </a:t>
            </a:r>
            <a:r>
              <a:rPr lang="es-ES" altLang="en-US" sz="2800" dirty="0" err="1"/>
              <a:t>identify</a:t>
            </a:r>
            <a:r>
              <a:rPr lang="es-ES" altLang="en-US" sz="2800" dirty="0"/>
              <a:t> a musical </a:t>
            </a:r>
            <a:r>
              <a:rPr lang="es-ES" altLang="en-US" sz="2800" dirty="0" err="1"/>
              <a:t>piece</a:t>
            </a:r>
            <a:r>
              <a:rPr lang="es-ES" altLang="en-US" sz="2800" dirty="0"/>
              <a:t> </a:t>
            </a:r>
            <a:r>
              <a:rPr lang="es-ES" altLang="en-US" sz="2800" dirty="0" err="1"/>
              <a:t>just</a:t>
            </a:r>
            <a:r>
              <a:rPr lang="es-ES" altLang="en-US" sz="2800" dirty="0"/>
              <a:t> </a:t>
            </a:r>
            <a:r>
              <a:rPr lang="es-ES" altLang="en-US" sz="2800" dirty="0" err="1"/>
              <a:t>using</a:t>
            </a:r>
            <a:r>
              <a:rPr lang="es-ES" altLang="en-US" sz="2800" dirty="0"/>
              <a:t> </a:t>
            </a:r>
            <a:r>
              <a:rPr lang="es-ES" altLang="en-US" sz="2800" dirty="0" err="1"/>
              <a:t>one</a:t>
            </a:r>
            <a:r>
              <a:rPr lang="es-ES" altLang="en-US" sz="2800" dirty="0"/>
              <a:t> note? (</a:t>
            </a:r>
            <a:r>
              <a:rPr lang="es-ES" altLang="en-US" sz="2800" dirty="0" err="1"/>
              <a:t>the</a:t>
            </a:r>
            <a:r>
              <a:rPr lang="es-ES" altLang="en-US" sz="2800" dirty="0"/>
              <a:t> radio dial </a:t>
            </a:r>
            <a:r>
              <a:rPr lang="es-ES" altLang="en-US" sz="2800" dirty="0" err="1"/>
              <a:t>scanning</a:t>
            </a:r>
            <a:r>
              <a:rPr lang="es-ES" altLang="en-US" sz="2800" dirty="0"/>
              <a:t> </a:t>
            </a:r>
            <a:r>
              <a:rPr lang="es-ES" altLang="en-US" sz="2800" dirty="0" err="1"/>
              <a:t>effect</a:t>
            </a:r>
            <a:r>
              <a:rPr lang="es-ES" altLang="en-US" sz="2800" dirty="0"/>
              <a:t>: </a:t>
            </a:r>
            <a:r>
              <a:rPr lang="es-ES" altLang="en-US" sz="2800" dirty="0" err="1"/>
              <a:t>how</a:t>
            </a:r>
            <a:r>
              <a:rPr lang="es-ES" altLang="en-US" sz="2800" dirty="0"/>
              <a:t> </a:t>
            </a:r>
            <a:r>
              <a:rPr lang="es-ES" altLang="en-US" sz="2800" dirty="0" err="1"/>
              <a:t>much</a:t>
            </a:r>
            <a:r>
              <a:rPr lang="es-ES" altLang="en-US" sz="2800" dirty="0"/>
              <a:t> </a:t>
            </a:r>
            <a:r>
              <a:rPr lang="es-ES" altLang="en-US" sz="2800" dirty="0" err="1"/>
              <a:t>info</a:t>
            </a:r>
            <a:r>
              <a:rPr lang="es-ES" altLang="en-US" sz="2800" dirty="0"/>
              <a:t> can be </a:t>
            </a:r>
            <a:r>
              <a:rPr lang="es-ES" altLang="en-US" sz="2800" dirty="0" err="1"/>
              <a:t>extracted</a:t>
            </a:r>
            <a:r>
              <a:rPr lang="es-ES" altLang="en-US" sz="2800" dirty="0"/>
              <a:t> </a:t>
            </a:r>
            <a:r>
              <a:rPr lang="es-ES" altLang="en-US" sz="2800" dirty="0" err="1"/>
              <a:t>from</a:t>
            </a:r>
            <a:r>
              <a:rPr lang="es-ES" altLang="en-US" sz="2800" dirty="0"/>
              <a:t> 250ms?)</a:t>
            </a:r>
          </a:p>
          <a:p>
            <a:pPr eaLnBrk="1" hangingPunct="1"/>
            <a:r>
              <a:rPr lang="es-ES" altLang="en-US" sz="2800" dirty="0" err="1"/>
              <a:t>We</a:t>
            </a:r>
            <a:r>
              <a:rPr lang="es-ES" altLang="en-US" sz="2800" dirty="0"/>
              <a:t> are </a:t>
            </a:r>
            <a:r>
              <a:rPr lang="es-ES" altLang="en-US" sz="2800" dirty="0" err="1"/>
              <a:t>going</a:t>
            </a:r>
            <a:r>
              <a:rPr lang="es-ES" altLang="en-US" sz="2800" dirty="0"/>
              <a:t> </a:t>
            </a:r>
            <a:r>
              <a:rPr lang="es-ES" altLang="en-US" sz="2800" dirty="0" err="1"/>
              <a:t>to</a:t>
            </a:r>
            <a:r>
              <a:rPr lang="es-ES" altLang="en-US" sz="2800" dirty="0"/>
              <a:t> </a:t>
            </a:r>
            <a:r>
              <a:rPr lang="es-ES" altLang="en-US" sz="2800" dirty="0" err="1"/>
              <a:t>progressively</a:t>
            </a:r>
            <a:r>
              <a:rPr lang="es-ES" altLang="en-US" sz="2800" dirty="0"/>
              <a:t> </a:t>
            </a:r>
            <a:r>
              <a:rPr lang="es-ES" altLang="en-US" sz="2800" dirty="0" err="1"/>
              <a:t>reveal</a:t>
            </a:r>
            <a:r>
              <a:rPr lang="es-ES" altLang="en-US" sz="2800" dirty="0"/>
              <a:t> more notes (5 </a:t>
            </a:r>
            <a:r>
              <a:rPr lang="es-ES" altLang="en-US" sz="2800" dirty="0" err="1"/>
              <a:t>seconds</a:t>
            </a:r>
            <a:r>
              <a:rPr lang="es-ES" altLang="en-US" sz="2800" dirty="0"/>
              <a:t>’ </a:t>
            </a:r>
            <a:r>
              <a:rPr lang="es-ES" altLang="en-US" sz="2800" dirty="0" err="1"/>
              <a:t>silence</a:t>
            </a:r>
            <a:r>
              <a:rPr lang="es-ES" altLang="en-US" sz="2800" dirty="0"/>
              <a:t> in-</a:t>
            </a:r>
            <a:r>
              <a:rPr lang="es-ES" altLang="en-US" sz="2800" dirty="0" err="1"/>
              <a:t>between</a:t>
            </a:r>
            <a:r>
              <a:rPr lang="es-ES" altLang="en-US" sz="2800" dirty="0"/>
              <a:t>). </a:t>
            </a:r>
            <a:r>
              <a:rPr lang="es-ES" altLang="en-US" sz="2800" dirty="0" err="1"/>
              <a:t>Raise</a:t>
            </a:r>
            <a:r>
              <a:rPr lang="es-ES" altLang="en-US" sz="2800" dirty="0"/>
              <a:t> </a:t>
            </a:r>
            <a:r>
              <a:rPr lang="es-ES" altLang="en-US" sz="2800" dirty="0" err="1"/>
              <a:t>the</a:t>
            </a:r>
            <a:r>
              <a:rPr lang="es-ES" altLang="en-US" sz="2800" dirty="0"/>
              <a:t> </a:t>
            </a:r>
            <a:r>
              <a:rPr lang="es-ES" altLang="en-US" sz="2800" dirty="0" err="1"/>
              <a:t>hand</a:t>
            </a:r>
            <a:r>
              <a:rPr lang="es-ES" altLang="en-US" sz="2800" dirty="0"/>
              <a:t> </a:t>
            </a:r>
            <a:r>
              <a:rPr lang="es-ES" altLang="en-US" sz="2800" dirty="0" err="1"/>
              <a:t>when</a:t>
            </a:r>
            <a:r>
              <a:rPr lang="es-ES" altLang="en-US" sz="2800" dirty="0"/>
              <a:t> </a:t>
            </a:r>
            <a:r>
              <a:rPr lang="es-ES" altLang="en-US" sz="2800" dirty="0" err="1"/>
              <a:t>you</a:t>
            </a:r>
            <a:r>
              <a:rPr lang="es-ES" altLang="en-US" sz="2800" dirty="0"/>
              <a:t> </a:t>
            </a:r>
            <a:r>
              <a:rPr lang="es-ES" altLang="en-US" sz="2800" dirty="0" err="1"/>
              <a:t>recognise</a:t>
            </a:r>
            <a:r>
              <a:rPr lang="es-ES" altLang="en-US" sz="2800" dirty="0"/>
              <a:t> </a:t>
            </a:r>
            <a:r>
              <a:rPr lang="es-ES" altLang="en-US" sz="2800" dirty="0" err="1"/>
              <a:t>the</a:t>
            </a:r>
            <a:r>
              <a:rPr lang="es-ES" altLang="en-US" sz="2800" dirty="0"/>
              <a:t> </a:t>
            </a:r>
            <a:r>
              <a:rPr lang="es-ES" altLang="en-US" sz="2800" dirty="0" err="1"/>
              <a:t>piece</a:t>
            </a:r>
            <a:r>
              <a:rPr lang="es-ES" altLang="en-US" sz="2800" dirty="0"/>
              <a:t>.</a:t>
            </a:r>
          </a:p>
          <a:p>
            <a:pPr eaLnBrk="1" hangingPunct="1"/>
            <a:endParaRPr lang="es-ES" altLang="en-US" dirty="0"/>
          </a:p>
          <a:p>
            <a:pPr eaLnBrk="1" hangingPunct="1"/>
            <a:endParaRPr lang="es-ES" altLang="en-US" dirty="0"/>
          </a:p>
          <a:p>
            <a:pPr eaLnBrk="1" hangingPunct="1"/>
            <a:endParaRPr lang="es-ES" altLang="en-US" dirty="0"/>
          </a:p>
          <a:p>
            <a:pPr eaLnBrk="1" hangingPunct="1"/>
            <a:endParaRPr lang="es-ES" altLang="en-US" dirty="0"/>
          </a:p>
          <a:p>
            <a:pPr lvl="1" eaLnBrk="1" hangingPunct="1"/>
            <a:endParaRPr lang="es-ES" altLang="en-US" dirty="0"/>
          </a:p>
        </p:txBody>
      </p:sp>
      <p:sp>
        <p:nvSpPr>
          <p:cNvPr id="36867" name="Action Button: Sound 1">
            <a:hlinkClick r:id="" action="ppaction://noaction" highlightClick="1">
              <a:snd r:embed="rId2" name="yesterday.wav"/>
            </a:hlinkClick>
            <a:extLst>
              <a:ext uri="{FF2B5EF4-FFF2-40B4-BE49-F238E27FC236}">
                <a16:creationId xmlns:a16="http://schemas.microsoft.com/office/drawing/2014/main" id="{C49C196F-9220-4C21-A1E6-89F7CDC58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4773613"/>
            <a:ext cx="431800" cy="431800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ca-ES" altLang="en-US"/>
          </a:p>
        </p:txBody>
      </p:sp>
      <p:sp>
        <p:nvSpPr>
          <p:cNvPr id="36868" name="Action Button: Sound 4">
            <a:hlinkClick r:id="" action="ppaction://noaction" highlightClick="1">
              <a:snd r:embed="rId3" name="5th.wav"/>
            </a:hlinkClick>
            <a:extLst>
              <a:ext uri="{FF2B5EF4-FFF2-40B4-BE49-F238E27FC236}">
                <a16:creationId xmlns:a16="http://schemas.microsoft.com/office/drawing/2014/main" id="{1F9580BD-2B99-42A6-A4A0-316AAC0E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3" y="4786313"/>
            <a:ext cx="431800" cy="431800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ca-ES" altLang="en-US"/>
          </a:p>
        </p:txBody>
      </p:sp>
      <p:sp>
        <p:nvSpPr>
          <p:cNvPr id="36869" name="Action Button: Sound 5">
            <a:hlinkClick r:id="" action="ppaction://noaction" highlightClick="1">
              <a:snd r:embed="rId4" name="money.wav"/>
            </a:hlinkClick>
            <a:extLst>
              <a:ext uri="{FF2B5EF4-FFF2-40B4-BE49-F238E27FC236}">
                <a16:creationId xmlns:a16="http://schemas.microsoft.com/office/drawing/2014/main" id="{4C87E6A4-0CFF-4BDA-9B29-E68E726CB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4757739"/>
            <a:ext cx="431800" cy="433387"/>
          </a:xfrm>
          <a:prstGeom prst="actionButtonSound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ca-ES" altLang="en-US"/>
          </a:p>
        </p:txBody>
      </p:sp>
      <p:sp>
        <p:nvSpPr>
          <p:cNvPr id="36870" name="Rectangle 2">
            <a:extLst>
              <a:ext uri="{FF2B5EF4-FFF2-40B4-BE49-F238E27FC236}">
                <a16:creationId xmlns:a16="http://schemas.microsoft.com/office/drawing/2014/main" id="{69FB6C02-A7BC-4C22-8DF8-8C13861F2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1" y="190501"/>
            <a:ext cx="7440613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800">
                <a:solidFill>
                  <a:schemeClr val="tx2"/>
                </a:solidFill>
              </a:rPr>
              <a:t>Recognition of familiar melodies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E9301BAE-F2D8-4223-B2E2-31CE2690A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1" y="190500"/>
            <a:ext cx="7415784" cy="1493838"/>
          </a:xfrm>
        </p:spPr>
        <p:txBody>
          <a:bodyPr/>
          <a:lstStyle/>
          <a:p>
            <a:pPr eaLnBrk="1" hangingPunct="1"/>
            <a:r>
              <a:rPr lang="es-ES" altLang="es-ES" sz="3000" dirty="0" err="1"/>
              <a:t>Simultaneous</a:t>
            </a:r>
            <a:r>
              <a:rPr lang="es-ES" altLang="es-ES" sz="3000" dirty="0"/>
              <a:t> </a:t>
            </a:r>
            <a:r>
              <a:rPr lang="es-ES" altLang="es-ES" sz="3000" dirty="0" err="1"/>
              <a:t>activation</a:t>
            </a:r>
            <a:r>
              <a:rPr lang="es-ES" altLang="es-ES" sz="3000" dirty="0"/>
              <a:t> </a:t>
            </a:r>
            <a:r>
              <a:rPr lang="es-ES" altLang="es-ES" sz="3000" dirty="0" err="1"/>
              <a:t>of</a:t>
            </a:r>
            <a:r>
              <a:rPr lang="es-ES" altLang="es-ES" sz="3000" dirty="0"/>
              <a:t> </a:t>
            </a:r>
            <a:r>
              <a:rPr lang="es-ES" altLang="es-ES" sz="3000" dirty="0" err="1"/>
              <a:t>different</a:t>
            </a:r>
            <a:r>
              <a:rPr lang="es-ES" altLang="es-ES" sz="3000" dirty="0"/>
              <a:t> “</a:t>
            </a:r>
            <a:r>
              <a:rPr lang="es-ES" altLang="es-ES" sz="3000" dirty="0" err="1"/>
              <a:t>memories</a:t>
            </a:r>
            <a:r>
              <a:rPr lang="es-ES" altLang="es-ES" sz="3000" dirty="0"/>
              <a:t>” </a:t>
            </a:r>
            <a:r>
              <a:rPr lang="es-ES" altLang="es-ES" sz="3000" dirty="0" err="1"/>
              <a:t>when</a:t>
            </a:r>
            <a:r>
              <a:rPr lang="es-ES" altLang="es-ES" sz="3000" dirty="0"/>
              <a:t> </a:t>
            </a:r>
            <a:r>
              <a:rPr lang="es-ES" altLang="es-ES" sz="3000" dirty="0" err="1"/>
              <a:t>listening</a:t>
            </a:r>
            <a:r>
              <a:rPr lang="es-ES" altLang="es-ES" sz="3000" dirty="0"/>
              <a:t> </a:t>
            </a:r>
            <a:r>
              <a:rPr lang="es-ES" altLang="es-ES" sz="3000" dirty="0" err="1"/>
              <a:t>to</a:t>
            </a:r>
            <a:r>
              <a:rPr lang="es-ES" altLang="es-ES" sz="3000" dirty="0"/>
              <a:t> music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FA32BCBA-6E99-4068-919A-BCDB8BD0F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6437376"/>
            <a:ext cx="8496301" cy="420624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s-ES" altLang="es-ES" sz="2200" dirty="0" err="1">
                <a:solidFill>
                  <a:schemeClr val="bg1"/>
                </a:solidFill>
                <a:highlight>
                  <a:srgbClr val="0000FF"/>
                </a:highlight>
              </a:rPr>
              <a:t>Petr</a:t>
            </a:r>
            <a:r>
              <a:rPr lang="es-ES" altLang="es-ES" sz="2200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s-ES" altLang="es-ES" sz="2200" dirty="0" err="1">
                <a:solidFill>
                  <a:schemeClr val="bg1"/>
                </a:solidFill>
                <a:highlight>
                  <a:srgbClr val="0000FF"/>
                </a:highlight>
              </a:rPr>
              <a:t>Janata</a:t>
            </a:r>
            <a:r>
              <a:rPr lang="es-ES" altLang="es-ES" sz="2200" dirty="0">
                <a:solidFill>
                  <a:schemeClr val="bg1"/>
                </a:solidFill>
                <a:highlight>
                  <a:srgbClr val="0000FF"/>
                </a:highlight>
              </a:rPr>
              <a:t>,</a:t>
            </a:r>
            <a:r>
              <a:rPr lang="es-ES" altLang="es-ES" sz="2600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s-ES" altLang="es-ES" sz="2200" dirty="0" err="1">
                <a:solidFill>
                  <a:schemeClr val="bg1"/>
                </a:solidFill>
                <a:highlight>
                  <a:srgbClr val="0000FF"/>
                </a:highlight>
              </a:rPr>
              <a:t>The</a:t>
            </a:r>
            <a:r>
              <a:rPr lang="es-ES" altLang="es-ES" sz="2200" dirty="0">
                <a:solidFill>
                  <a:schemeClr val="bg1"/>
                </a:solidFill>
                <a:highlight>
                  <a:srgbClr val="0000FF"/>
                </a:highlight>
              </a:rPr>
              <a:t> Neural </a:t>
            </a:r>
            <a:r>
              <a:rPr lang="es-ES" altLang="es-ES" sz="2200" dirty="0" err="1">
                <a:solidFill>
                  <a:schemeClr val="bg1"/>
                </a:solidFill>
                <a:highlight>
                  <a:srgbClr val="0000FF"/>
                </a:highlight>
              </a:rPr>
              <a:t>Architecture</a:t>
            </a:r>
            <a:r>
              <a:rPr lang="es-ES" altLang="es-ES" sz="2200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s-ES" altLang="es-ES" sz="2200" dirty="0" err="1">
                <a:solidFill>
                  <a:schemeClr val="bg1"/>
                </a:solidFill>
                <a:highlight>
                  <a:srgbClr val="0000FF"/>
                </a:highlight>
              </a:rPr>
              <a:t>of</a:t>
            </a:r>
            <a:r>
              <a:rPr lang="es-ES" altLang="es-ES" sz="2200" dirty="0">
                <a:solidFill>
                  <a:schemeClr val="bg1"/>
                </a:solidFill>
                <a:highlight>
                  <a:srgbClr val="0000FF"/>
                </a:highlight>
              </a:rPr>
              <a:t> Music-</a:t>
            </a:r>
            <a:r>
              <a:rPr lang="es-ES" altLang="es-ES" sz="2200" dirty="0" err="1">
                <a:solidFill>
                  <a:schemeClr val="bg1"/>
                </a:solidFill>
                <a:highlight>
                  <a:srgbClr val="0000FF"/>
                </a:highlight>
              </a:rPr>
              <a:t>Evoked</a:t>
            </a:r>
            <a:r>
              <a:rPr lang="es-ES" altLang="es-ES" sz="2200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s-ES" altLang="es-ES" sz="2200" dirty="0" err="1">
                <a:solidFill>
                  <a:schemeClr val="bg1"/>
                </a:solidFill>
                <a:highlight>
                  <a:srgbClr val="0000FF"/>
                </a:highlight>
              </a:rPr>
              <a:t>Autobiographical</a:t>
            </a:r>
            <a:r>
              <a:rPr lang="es-ES" altLang="es-ES" sz="2200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s-ES" altLang="es-ES" sz="2200" dirty="0" err="1">
                <a:solidFill>
                  <a:schemeClr val="bg1"/>
                </a:solidFill>
                <a:highlight>
                  <a:srgbClr val="0000FF"/>
                </a:highlight>
              </a:rPr>
              <a:t>Memories</a:t>
            </a:r>
            <a:r>
              <a:rPr lang="es-ES" altLang="es-ES" sz="2200" dirty="0">
                <a:solidFill>
                  <a:schemeClr val="bg1"/>
                </a:solidFill>
                <a:highlight>
                  <a:srgbClr val="0000FF"/>
                </a:highlight>
              </a:rPr>
              <a:t>, Cerebral </a:t>
            </a:r>
            <a:r>
              <a:rPr lang="es-ES" altLang="es-ES" sz="2200" dirty="0" err="1">
                <a:solidFill>
                  <a:schemeClr val="bg1"/>
                </a:solidFill>
                <a:highlight>
                  <a:srgbClr val="0000FF"/>
                </a:highlight>
              </a:rPr>
              <a:t>Cortex</a:t>
            </a:r>
            <a:r>
              <a:rPr lang="es-ES" altLang="es-ES" sz="2200" dirty="0">
                <a:solidFill>
                  <a:schemeClr val="bg1"/>
                </a:solidFill>
                <a:highlight>
                  <a:srgbClr val="0000FF"/>
                </a:highlight>
              </a:rPr>
              <a:t>, 2009</a:t>
            </a:r>
          </a:p>
        </p:txBody>
      </p:sp>
      <p:pic>
        <p:nvPicPr>
          <p:cNvPr id="35844" name="Picture 8" descr="hub-large">
            <a:extLst>
              <a:ext uri="{FF2B5EF4-FFF2-40B4-BE49-F238E27FC236}">
                <a16:creationId xmlns:a16="http://schemas.microsoft.com/office/drawing/2014/main" id="{DEB9C6A9-C451-4836-BB29-12A9D822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901951"/>
            <a:ext cx="4824412" cy="327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AutoShape 5">
            <a:extLst>
              <a:ext uri="{FF2B5EF4-FFF2-40B4-BE49-F238E27FC236}">
                <a16:creationId xmlns:a16="http://schemas.microsoft.com/office/drawing/2014/main" id="{A9D24717-F73E-4593-9D49-72FB26A212DD}"/>
              </a:ext>
            </a:extLst>
          </p:cNvPr>
          <p:cNvSpPr>
            <a:spLocks/>
          </p:cNvSpPr>
          <p:nvPr/>
        </p:nvSpPr>
        <p:spPr bwMode="auto">
          <a:xfrm>
            <a:off x="7104064" y="2636838"/>
            <a:ext cx="3019425" cy="906462"/>
          </a:xfrm>
          <a:prstGeom prst="borderCallout1">
            <a:avLst>
              <a:gd name="adj1" fmla="val 12611"/>
              <a:gd name="adj2" fmla="val -2523"/>
              <a:gd name="adj3" fmla="val 66023"/>
              <a:gd name="adj4" fmla="val -13701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ES" sz="1800" i="1"/>
              <a:t>Red areas respond to salient autobiographical memories,</a:t>
            </a:r>
          </a:p>
        </p:txBody>
      </p:sp>
      <p:sp>
        <p:nvSpPr>
          <p:cNvPr id="35846" name="AutoShape 6">
            <a:extLst>
              <a:ext uri="{FF2B5EF4-FFF2-40B4-BE49-F238E27FC236}">
                <a16:creationId xmlns:a16="http://schemas.microsoft.com/office/drawing/2014/main" id="{42FFF15F-6EE4-4150-B676-DB712A81AA5C}"/>
              </a:ext>
            </a:extLst>
          </p:cNvPr>
          <p:cNvSpPr>
            <a:spLocks/>
          </p:cNvSpPr>
          <p:nvPr/>
        </p:nvSpPr>
        <p:spPr bwMode="auto">
          <a:xfrm>
            <a:off x="7104064" y="3789364"/>
            <a:ext cx="3019425" cy="835025"/>
          </a:xfrm>
          <a:prstGeom prst="borderCallout1">
            <a:avLst>
              <a:gd name="adj1" fmla="val 13690"/>
              <a:gd name="adj2" fmla="val -2523"/>
              <a:gd name="adj3" fmla="val 26426"/>
              <a:gd name="adj4" fmla="val -129231"/>
            </a:avLst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ES" sz="1800" i="1" dirty="0">
                <a:solidFill>
                  <a:schemeClr val="bg1"/>
                </a:solidFill>
              </a:rPr>
              <a:t>Blue </a:t>
            </a:r>
            <a:r>
              <a:rPr lang="es-ES" altLang="es-ES" sz="1800" i="1" dirty="0" err="1">
                <a:solidFill>
                  <a:schemeClr val="bg1"/>
                </a:solidFill>
              </a:rPr>
              <a:t>areas</a:t>
            </a:r>
            <a:r>
              <a:rPr lang="es-ES" altLang="es-ES" sz="1800" i="1" dirty="0">
                <a:solidFill>
                  <a:schemeClr val="bg1"/>
                </a:solidFill>
              </a:rPr>
              <a:t> </a:t>
            </a:r>
            <a:r>
              <a:rPr lang="es-ES" altLang="es-ES" sz="1800" i="1" dirty="0" err="1">
                <a:solidFill>
                  <a:schemeClr val="bg1"/>
                </a:solidFill>
              </a:rPr>
              <a:t>respond</a:t>
            </a:r>
            <a:r>
              <a:rPr lang="es-ES" altLang="es-ES" sz="1800" i="1" dirty="0">
                <a:solidFill>
                  <a:schemeClr val="bg1"/>
                </a:solidFill>
              </a:rPr>
              <a:t> </a:t>
            </a:r>
            <a:r>
              <a:rPr lang="es-ES" altLang="es-ES" sz="1800" i="1" dirty="0" err="1">
                <a:solidFill>
                  <a:schemeClr val="bg1"/>
                </a:solidFill>
              </a:rPr>
              <a:t>to</a:t>
            </a:r>
            <a:r>
              <a:rPr lang="es-ES" altLang="es-ES" sz="1800" i="1" dirty="0">
                <a:solidFill>
                  <a:schemeClr val="bg1"/>
                </a:solidFill>
              </a:rPr>
              <a:t> tunes </a:t>
            </a:r>
            <a:r>
              <a:rPr lang="es-ES" altLang="es-ES" sz="1800" i="1" dirty="0" err="1">
                <a:solidFill>
                  <a:schemeClr val="bg1"/>
                </a:solidFill>
              </a:rPr>
              <a:t>that</a:t>
            </a:r>
            <a:r>
              <a:rPr lang="es-ES" altLang="es-ES" sz="1800" i="1" dirty="0">
                <a:solidFill>
                  <a:schemeClr val="bg1"/>
                </a:solidFill>
              </a:rPr>
              <a:t> a </a:t>
            </a:r>
            <a:r>
              <a:rPr lang="es-ES" altLang="es-ES" sz="1800" i="1" dirty="0" err="1">
                <a:solidFill>
                  <a:schemeClr val="bg1"/>
                </a:solidFill>
              </a:rPr>
              <a:t>person</a:t>
            </a:r>
            <a:r>
              <a:rPr lang="es-ES" altLang="es-ES" sz="1800" i="1" dirty="0">
                <a:solidFill>
                  <a:schemeClr val="bg1"/>
                </a:solidFill>
              </a:rPr>
              <a:t> </a:t>
            </a:r>
            <a:r>
              <a:rPr lang="es-ES" altLang="es-ES" sz="1800" i="1" dirty="0" err="1">
                <a:solidFill>
                  <a:schemeClr val="bg1"/>
                </a:solidFill>
              </a:rPr>
              <a:t>enjoys</a:t>
            </a:r>
            <a:endParaRPr lang="es-ES" altLang="es-ES" sz="1800" i="1" dirty="0">
              <a:solidFill>
                <a:schemeClr val="bg1"/>
              </a:solidFill>
            </a:endParaRPr>
          </a:p>
        </p:txBody>
      </p:sp>
      <p:sp>
        <p:nvSpPr>
          <p:cNvPr id="35847" name="AutoShape 7">
            <a:extLst>
              <a:ext uri="{FF2B5EF4-FFF2-40B4-BE49-F238E27FC236}">
                <a16:creationId xmlns:a16="http://schemas.microsoft.com/office/drawing/2014/main" id="{8BFCACEA-1F82-41F9-80A0-09B673E46FC0}"/>
              </a:ext>
            </a:extLst>
          </p:cNvPr>
          <p:cNvSpPr>
            <a:spLocks/>
          </p:cNvSpPr>
          <p:nvPr/>
        </p:nvSpPr>
        <p:spPr bwMode="auto">
          <a:xfrm>
            <a:off x="7104064" y="1484313"/>
            <a:ext cx="3019425" cy="609600"/>
          </a:xfrm>
          <a:prstGeom prst="borderCallout1">
            <a:avLst>
              <a:gd name="adj1" fmla="val 18750"/>
              <a:gd name="adj2" fmla="val -2523"/>
              <a:gd name="adj3" fmla="val 146875"/>
              <a:gd name="adj4" fmla="val -11225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ES" sz="1800" i="1"/>
              <a:t>Green areas are activated by familiar tunes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DC105-6444-4859-B49C-B67C3FD2CC0E}"/>
              </a:ext>
            </a:extLst>
          </p:cNvPr>
          <p:cNvSpPr txBox="1"/>
          <p:nvPr/>
        </p:nvSpPr>
        <p:spPr>
          <a:xfrm>
            <a:off x="1382486" y="5551714"/>
            <a:ext cx="968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Memories</a:t>
            </a:r>
            <a:r>
              <a:rPr lang="es-ES" b="1" dirty="0"/>
              <a:t> are </a:t>
            </a:r>
            <a:r>
              <a:rPr lang="es-ES" b="1" dirty="0" err="1"/>
              <a:t>distributed</a:t>
            </a:r>
            <a:r>
              <a:rPr lang="es-ES" b="1" dirty="0"/>
              <a:t> </a:t>
            </a:r>
            <a:r>
              <a:rPr lang="es-ES" b="1" dirty="0" err="1"/>
              <a:t>across</a:t>
            </a:r>
            <a:r>
              <a:rPr lang="es-ES" b="1" dirty="0"/>
              <a:t> </a:t>
            </a:r>
            <a:r>
              <a:rPr lang="es-ES" b="1" dirty="0" err="1"/>
              <a:t>our</a:t>
            </a:r>
            <a:r>
              <a:rPr lang="es-ES" b="1" dirty="0"/>
              <a:t> </a:t>
            </a:r>
            <a:r>
              <a:rPr lang="es-ES" b="1" dirty="0" err="1"/>
              <a:t>cortex</a:t>
            </a:r>
            <a:r>
              <a:rPr lang="es-ES" b="1" dirty="0"/>
              <a:t>: </a:t>
            </a:r>
            <a:r>
              <a:rPr lang="es-ES" b="1" dirty="0" err="1"/>
              <a:t>some</a:t>
            </a:r>
            <a:r>
              <a:rPr lang="es-ES" b="1" dirty="0"/>
              <a:t> traces in </a:t>
            </a:r>
            <a:r>
              <a:rPr lang="es-ES" b="1" dirty="0" err="1"/>
              <a:t>auditory</a:t>
            </a:r>
            <a:r>
              <a:rPr lang="es-ES" b="1" dirty="0"/>
              <a:t> </a:t>
            </a:r>
            <a:r>
              <a:rPr lang="es-ES" b="1" dirty="0" err="1"/>
              <a:t>cortex</a:t>
            </a:r>
            <a:r>
              <a:rPr lang="es-ES" b="1" dirty="0"/>
              <a:t>, </a:t>
            </a:r>
            <a:r>
              <a:rPr lang="es-ES" b="1" dirty="0" err="1"/>
              <a:t>some</a:t>
            </a:r>
            <a:r>
              <a:rPr lang="es-ES" b="1" dirty="0"/>
              <a:t> in visual </a:t>
            </a:r>
            <a:r>
              <a:rPr lang="es-ES" b="1" dirty="0" err="1"/>
              <a:t>cortex</a:t>
            </a:r>
            <a:r>
              <a:rPr lang="es-ES" b="1" dirty="0"/>
              <a:t>, </a:t>
            </a:r>
            <a:r>
              <a:rPr lang="es-ES" b="1" dirty="0" err="1"/>
              <a:t>some</a:t>
            </a:r>
            <a:r>
              <a:rPr lang="es-ES" b="1" dirty="0"/>
              <a:t> in motor </a:t>
            </a:r>
            <a:r>
              <a:rPr lang="es-ES" b="1" dirty="0" err="1"/>
              <a:t>cortex</a:t>
            </a:r>
            <a:r>
              <a:rPr lang="es-ES" b="1" dirty="0"/>
              <a:t>, </a:t>
            </a:r>
            <a:r>
              <a:rPr lang="es-ES" b="1" dirty="0" err="1"/>
              <a:t>some</a:t>
            </a:r>
            <a:r>
              <a:rPr lang="es-ES" b="1" dirty="0"/>
              <a:t> in frontal </a:t>
            </a:r>
            <a:r>
              <a:rPr lang="es-ES" b="1" dirty="0" err="1"/>
              <a:t>cortex</a:t>
            </a:r>
            <a:r>
              <a:rPr lang="es-ES" b="1" dirty="0"/>
              <a:t>…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38DC27-1534-47C9-A88F-ACC15928F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s-ES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5824B89-4CBB-41E3-B84D-86CF2A78AB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8214" y="1905000"/>
            <a:ext cx="7850187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s-ES" sz="2600" dirty="0"/>
              <a:t>"It was not only difficult for him to understand that the generic term dog embraced so many unlike specimens of differing sizes and different forms; he was disturbed by the fact that a dog at three-fourteen (seen in profile) should have the same name as the dog at three-fifteen (seen from the front)".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s-ES" sz="2600" dirty="0"/>
              <a:t>				Jorge Luis Borges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s-ES" sz="2600" dirty="0"/>
              <a:t>						</a:t>
            </a:r>
            <a:r>
              <a:rPr lang="en-US" altLang="es-ES" sz="2200" dirty="0" err="1"/>
              <a:t>Funes</a:t>
            </a:r>
            <a:r>
              <a:rPr lang="en-US" altLang="es-ES" sz="2200" dirty="0"/>
              <a:t> the </a:t>
            </a:r>
            <a:r>
              <a:rPr lang="en-US" altLang="es-ES" sz="2200" dirty="0" err="1"/>
              <a:t>memorious</a:t>
            </a:r>
            <a:endParaRPr lang="en-US" altLang="es-ES" sz="2200" dirty="0"/>
          </a:p>
        </p:txBody>
      </p:sp>
    </p:spTree>
    <p:extLst>
      <p:ext uri="{BB962C8B-B14F-4D97-AF65-F5344CB8AC3E}">
        <p14:creationId xmlns:p14="http://schemas.microsoft.com/office/powerpoint/2010/main" val="386752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F4B307C-1DA3-4DAA-83F4-07C53FC08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s-ES" sz="3600">
                <a:solidFill>
                  <a:srgbClr val="FFFFFF"/>
                </a:solidFill>
              </a:rPr>
              <a:t>Multi-storage view of memory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E58E330-3CED-4AE0-9A3F-CAD901632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eaLnBrk="1" hangingPunct="1"/>
            <a:endParaRPr lang="en-US" altLang="es-ES" sz="1500">
              <a:solidFill>
                <a:srgbClr val="FFFFFF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5EFE62B-C58B-47DD-8C7A-8F2D8F0A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481" y="1444283"/>
            <a:ext cx="7432884" cy="42924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C59BF65-2955-4315-AFA5-43A8BDAE7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s-ES" altLang="es-ES" sz="3600" dirty="0">
                <a:solidFill>
                  <a:srgbClr val="FFFFFF"/>
                </a:solidFill>
              </a:rPr>
              <a:t>A </a:t>
            </a:r>
            <a:r>
              <a:rPr lang="es-ES" altLang="es-ES" sz="3600" dirty="0" err="1">
                <a:solidFill>
                  <a:srgbClr val="FFFFFF"/>
                </a:solidFill>
              </a:rPr>
              <a:t>functional</a:t>
            </a:r>
            <a:r>
              <a:rPr lang="es-ES" altLang="es-ES" sz="3600" dirty="0">
                <a:solidFill>
                  <a:srgbClr val="FFFFFF"/>
                </a:solidFill>
              </a:rPr>
              <a:t> </a:t>
            </a:r>
            <a:r>
              <a:rPr lang="es-ES" altLang="es-ES" sz="3600" dirty="0" err="1">
                <a:solidFill>
                  <a:srgbClr val="FFFFFF"/>
                </a:solidFill>
              </a:rPr>
              <a:t>view</a:t>
            </a:r>
            <a:r>
              <a:rPr lang="es-ES" altLang="es-ES" sz="3600" dirty="0">
                <a:solidFill>
                  <a:srgbClr val="FFFFFF"/>
                </a:solidFill>
              </a:rPr>
              <a:t> </a:t>
            </a:r>
            <a:r>
              <a:rPr lang="es-ES" altLang="es-ES" sz="3600" dirty="0" err="1">
                <a:solidFill>
                  <a:srgbClr val="FFFFFF"/>
                </a:solidFill>
              </a:rPr>
              <a:t>of</a:t>
            </a:r>
            <a:r>
              <a:rPr lang="es-ES" altLang="es-ES" sz="3600" dirty="0">
                <a:solidFill>
                  <a:srgbClr val="FFFFFF"/>
                </a:solidFill>
              </a:rPr>
              <a:t> </a:t>
            </a:r>
            <a:r>
              <a:rPr lang="es-ES" altLang="es-ES" sz="3600" dirty="0" err="1">
                <a:solidFill>
                  <a:srgbClr val="FFFFFF"/>
                </a:solidFill>
              </a:rPr>
              <a:t>memory</a:t>
            </a:r>
            <a:r>
              <a:rPr lang="es-ES" altLang="es-ES" sz="3600" dirty="0">
                <a:solidFill>
                  <a:srgbClr val="FFFFFF"/>
                </a:solidFill>
              </a:rPr>
              <a:t> </a:t>
            </a:r>
            <a:r>
              <a:rPr lang="es-ES" altLang="es-ES" sz="3600" dirty="0" err="1">
                <a:solidFill>
                  <a:srgbClr val="FFFFFF"/>
                </a:solidFill>
              </a:rPr>
              <a:t>systems</a:t>
            </a:r>
            <a:endParaRPr lang="es-ES" altLang="es-ES" sz="3600" dirty="0">
              <a:solidFill>
                <a:srgbClr val="FFFFFF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125" name="Rectangle 3">
            <a:extLst>
              <a:ext uri="{FF2B5EF4-FFF2-40B4-BE49-F238E27FC236}">
                <a16:creationId xmlns:a16="http://schemas.microsoft.com/office/drawing/2014/main" id="{091FA019-8ABD-46EE-BC00-D0222CE604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875402"/>
              </p:ext>
            </p:extLst>
          </p:nvPr>
        </p:nvGraphicFramePr>
        <p:xfrm>
          <a:off x="5415276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7E9551B5-1379-476D-AF19-2F1287FB0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a-ES" altLang="en-US" dirty="0" err="1"/>
              <a:t>Iconic</a:t>
            </a:r>
            <a:r>
              <a:rPr lang="ca-ES" altLang="en-US" dirty="0"/>
              <a:t> </a:t>
            </a:r>
            <a:r>
              <a:rPr lang="ca-ES" altLang="en-US" dirty="0" err="1"/>
              <a:t>memory</a:t>
            </a:r>
            <a:endParaRPr lang="ca-ES" altLang="en-US" dirty="0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626990FE-6806-4BF2-97A4-490A5CB470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1" y="2375555"/>
            <a:ext cx="3851275" cy="220597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You just have to stare at the little plus sign in the middle for about a minute, and then quickly look at the white surface. The </a:t>
            </a:r>
            <a:r>
              <a:rPr lang="en-US" altLang="en-US" dirty="0">
                <a:hlinkClick r:id="rId2"/>
              </a:rPr>
              <a:t>effect will be stronger</a:t>
            </a:r>
            <a:r>
              <a:rPr lang="en-US" altLang="en-US" dirty="0"/>
              <a:t> if you blink your eyes repeatedly.</a:t>
            </a:r>
            <a:endParaRPr lang="ca-ES" altLang="en-US" dirty="0"/>
          </a:p>
        </p:txBody>
      </p:sp>
      <p:pic>
        <p:nvPicPr>
          <p:cNvPr id="17412" name="Picture 2" descr="Rick Roll Afterimage Optical Illusion">
            <a:extLst>
              <a:ext uri="{FF2B5EF4-FFF2-40B4-BE49-F238E27FC236}">
                <a16:creationId xmlns:a16="http://schemas.microsoft.com/office/drawing/2014/main" id="{9D5BD24C-19DD-4C7B-88BB-66BAEADF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1323976"/>
            <a:ext cx="5197475" cy="55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2056</Words>
  <Application>Microsoft Office PowerPoint</Application>
  <PresentationFormat>Widescreen</PresentationFormat>
  <Paragraphs>202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Gill Sans Ultra Bold</vt:lpstr>
      <vt:lpstr>Wingdings</vt:lpstr>
      <vt:lpstr>Retrospección</vt:lpstr>
      <vt:lpstr>Music and memory</vt:lpstr>
      <vt:lpstr>Music is a technology of memory </vt:lpstr>
      <vt:lpstr>Memories</vt:lpstr>
      <vt:lpstr>PowerPoint Presentation</vt:lpstr>
      <vt:lpstr>Simultaneous activation of different “memories” when listening to music</vt:lpstr>
      <vt:lpstr>PowerPoint Presentation</vt:lpstr>
      <vt:lpstr>Multi-storage view of memory</vt:lpstr>
      <vt:lpstr>A functional view of memory systems</vt:lpstr>
      <vt:lpstr>Iconic memory</vt:lpstr>
      <vt:lpstr>Echoic or Sensory Memory</vt:lpstr>
      <vt:lpstr>Short-term Memory</vt:lpstr>
      <vt:lpstr>Operations in STM: Segmenting</vt:lpstr>
      <vt:lpstr>Operations in STM: Grouping</vt:lpstr>
      <vt:lpstr>Operations in STM: Grouping</vt:lpstr>
      <vt:lpstr>Operations in STM: Chunking </vt:lpstr>
      <vt:lpstr>Serial position effect</vt:lpstr>
      <vt:lpstr>Pitch-specific short-term memory</vt:lpstr>
      <vt:lpstr>PowerPoint Presentation</vt:lpstr>
      <vt:lpstr>STM-LTM</vt:lpstr>
      <vt:lpstr>Memory consolidation</vt:lpstr>
      <vt:lpstr>(Long-term) Memory systems of the brain (from Squire, 2004)</vt:lpstr>
      <vt:lpstr>Declarative-Non Declarative Memories</vt:lpstr>
      <vt:lpstr>Declarative memory</vt:lpstr>
      <vt:lpstr>Autobiographical memories</vt:lpstr>
      <vt:lpstr>Non-declarative,  Procedural memory</vt:lpstr>
      <vt:lpstr>Implicit musical knowledge</vt:lpstr>
      <vt:lpstr>Types of retrieval</vt:lpstr>
      <vt:lpstr>Phrasing  The way notes are joined/separated/played into a meaningful “unit”, which separates from the previous one and from the next one   A musical resource to help segmentation in short-term memory  </vt:lpstr>
      <vt:lpstr>Themes, variations and motives Musical strategies to increase the memorability and association of musical materials</vt:lpstr>
      <vt:lpstr>PowerPoint Presentation</vt:lpstr>
      <vt:lpstr>PowerPoint Presentation</vt:lpstr>
      <vt:lpstr>What happens with this music?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and memory</dc:title>
  <dc:creator>Perfecto Herrera</dc:creator>
  <cp:lastModifiedBy>Perfecto Herrera</cp:lastModifiedBy>
  <cp:revision>5</cp:revision>
  <dcterms:created xsi:type="dcterms:W3CDTF">2019-11-21T07:05:02Z</dcterms:created>
  <dcterms:modified xsi:type="dcterms:W3CDTF">2019-11-22T12:05:34Z</dcterms:modified>
</cp:coreProperties>
</file>